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E143D"/>
        </a:fontRef>
        <a:srgbClr val="0E143D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D2E6F7"/>
          </a:solidFill>
        </a:fill>
      </a:tcStyle>
    </a:wholeTbl>
    <a:band2H>
      <a:tcTxStyle b="def" i="def"/>
      <a:tcStyle>
        <a:tcBdr/>
        <a:fill>
          <a:solidFill>
            <a:srgbClr val="EAF3FB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E143D"/>
        </a:fontRef>
        <a:srgbClr val="0E143D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F9CED0"/>
          </a:solidFill>
        </a:fill>
      </a:tcStyle>
    </a:wholeTbl>
    <a:band2H>
      <a:tcTxStyle b="def" i="def"/>
      <a:tcStyle>
        <a:tcBdr/>
        <a:fill>
          <a:solidFill>
            <a:srgbClr val="FCE8E9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E143D"/>
        </a:fontRef>
        <a:srgbClr val="0E143D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D1DAEA"/>
          </a:solidFill>
        </a:fill>
      </a:tcStyle>
    </a:wholeTbl>
    <a:band2H>
      <a:tcTxStyle b="def" i="def"/>
      <a:tcStyle>
        <a:tcBdr/>
        <a:fill>
          <a:solidFill>
            <a:srgbClr val="E9EDF5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E143D"/>
        </a:fontRef>
        <a:srgbClr val="0E14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8"/>
          </a:solidFill>
        </a:fill>
      </a:tcStyle>
    </a:wholeTbl>
    <a:band2H>
      <a:tcTxStyle b="def" i="def"/>
      <a:tcStyle>
        <a:tcBdr/>
        <a:fill>
          <a:solidFill>
            <a:srgbClr val="F3F3F3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E143D"/>
        </a:fontRef>
        <a:srgbClr val="0E14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E143D"/>
              </a:solidFill>
              <a:prstDash val="solid"/>
              <a:round/>
            </a:ln>
          </a:top>
          <a:bottom>
            <a:ln w="25400" cap="flat">
              <a:solidFill>
                <a:srgbClr val="0E143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3F3F3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E143D"/>
              </a:solidFill>
              <a:prstDash val="solid"/>
              <a:round/>
            </a:ln>
          </a:top>
          <a:bottom>
            <a:ln w="25400" cap="flat">
              <a:solidFill>
                <a:srgbClr val="0E143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E143D"/>
        </a:fontRef>
        <a:srgbClr val="0E143D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CACACD"/>
          </a:solidFill>
        </a:fill>
      </a:tcStyle>
    </a:wholeTbl>
    <a:band2H>
      <a:tcTxStyle b="def" i="def"/>
      <a:tcStyle>
        <a:tcBdr/>
        <a:fill>
          <a:solidFill>
            <a:srgbClr val="E6E7E8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0E143D"/>
          </a:solidFill>
        </a:fill>
      </a:tcStyle>
    </a:firstCol>
    <a:la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0E143D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0E143D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6" name="Shape 3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Numéro de diapositive"/>
          <p:cNvSpPr txBox="1"/>
          <p:nvPr>
            <p:ph type="sldNum" sz="quarter" idx="2"/>
          </p:nvPr>
        </p:nvSpPr>
        <p:spPr>
          <a:xfrm>
            <a:off x="0" y="0"/>
            <a:ext cx="301866" cy="288782"/>
          </a:xfrm>
          <a:prstGeom prst="rect">
            <a:avLst/>
          </a:prstGeom>
        </p:spPr>
        <p:txBody>
          <a:bodyPr lIns="45699" tIns="45699" rIns="45699" bIns="45699" anchor="t"/>
          <a:lstStyle>
            <a:lvl1pPr algn="l" defTabSz="914400"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69;p31" descr="Google Shape;69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e du titre"/>
          <p:cNvSpPr txBox="1"/>
          <p:nvPr>
            <p:ph type="title"/>
          </p:nvPr>
        </p:nvSpPr>
        <p:spPr>
          <a:xfrm>
            <a:off x="305433" y="281200"/>
            <a:ext cx="11469600" cy="12693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b="0" sz="3200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15" name="Texte niveau 1…"/>
          <p:cNvSpPr txBox="1"/>
          <p:nvPr>
            <p:ph type="body" idx="1"/>
          </p:nvPr>
        </p:nvSpPr>
        <p:spPr>
          <a:xfrm>
            <a:off x="306665" y="2543267"/>
            <a:ext cx="11469602" cy="3525900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457200" indent="-330200" defTabSz="914400">
              <a:lnSpc>
                <a:spcPct val="100000"/>
              </a:lnSpc>
              <a:buClr>
                <a:srgbClr val="002244"/>
              </a:buClr>
              <a:buSzPts val="1600"/>
              <a:buFont typeface="Helvetica"/>
              <a:buChar char="⋀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35988" indent="-345438" defTabSz="914400">
              <a:lnSpc>
                <a:spcPct val="100000"/>
              </a:lnSpc>
              <a:buClr>
                <a:srgbClr val="002244"/>
              </a:buClr>
              <a:buSzPts val="1600"/>
              <a:buFont typeface="Helvetica"/>
              <a:buChar char="■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93188" indent="-345438" defTabSz="914400">
              <a:lnSpc>
                <a:spcPct val="100000"/>
              </a:lnSpc>
              <a:buClr>
                <a:srgbClr val="002244"/>
              </a:buClr>
              <a:buSzPts val="1600"/>
              <a:buFont typeface="Helvetica"/>
              <a:buChar char="﹣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50388" indent="-345438" defTabSz="914400">
              <a:lnSpc>
                <a:spcPct val="100000"/>
              </a:lnSpc>
              <a:buClr>
                <a:srgbClr val="002244"/>
              </a:buClr>
              <a:buSzPts val="1600"/>
              <a:buFont typeface="Helvetica"/>
              <a:buChar char="●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307588" indent="-345438" defTabSz="914400">
              <a:lnSpc>
                <a:spcPct val="100000"/>
              </a:lnSpc>
              <a:buClr>
                <a:srgbClr val="002244"/>
              </a:buClr>
              <a:buSzPts val="1600"/>
              <a:buFont typeface="Helvetica"/>
              <a:buChar char="○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16" name="Google Shape;76;p32" descr="Google Shape;76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b="1" sz="130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78;p33"/>
          <p:cNvSpPr/>
          <p:nvPr/>
        </p:nvSpPr>
        <p:spPr>
          <a:xfrm>
            <a:off x="0" y="-2"/>
            <a:ext cx="12192000" cy="1434004"/>
          </a:xfrm>
          <a:prstGeom prst="rect">
            <a:avLst/>
          </a:prstGeom>
          <a:solidFill>
            <a:srgbClr val="0022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5" name="Texte du titre"/>
          <p:cNvSpPr txBox="1"/>
          <p:nvPr>
            <p:ph type="title"/>
          </p:nvPr>
        </p:nvSpPr>
        <p:spPr>
          <a:xfrm>
            <a:off x="306600" y="46498"/>
            <a:ext cx="11729702" cy="1346703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b="0" sz="3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26" name="Texte niveau 1…"/>
          <p:cNvSpPr txBox="1"/>
          <p:nvPr>
            <p:ph type="body" idx="1"/>
          </p:nvPr>
        </p:nvSpPr>
        <p:spPr>
          <a:xfrm>
            <a:off x="306665" y="2176800"/>
            <a:ext cx="11729703" cy="40995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457200" indent="-330200" defTabSz="914400">
              <a:buClr>
                <a:srgbClr val="002244"/>
              </a:buClr>
              <a:buSzPts val="1600"/>
              <a:buFont typeface="Helvetica"/>
              <a:buChar char="∧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35988" indent="-345438" defTabSz="914400">
              <a:buClr>
                <a:srgbClr val="002244"/>
              </a:buClr>
              <a:buSzPts val="1600"/>
              <a:buFont typeface="Helvetica"/>
              <a:buChar char="■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93188" indent="-345438" defTabSz="914400">
              <a:buClr>
                <a:srgbClr val="002244"/>
              </a:buClr>
              <a:buSzPts val="1600"/>
              <a:buFont typeface="Helvetica"/>
              <a:buChar char="﹣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50388" indent="-345438" defTabSz="914400">
              <a:buClr>
                <a:srgbClr val="002244"/>
              </a:buClr>
              <a:buSzPts val="1600"/>
              <a:buFont typeface="Helvetica"/>
              <a:buChar char="●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307588" indent="-345438" defTabSz="914400">
              <a:buClr>
                <a:srgbClr val="002244"/>
              </a:buClr>
              <a:buSzPts val="1600"/>
              <a:buFont typeface="Helvetica"/>
              <a:buChar char="○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27" name="Google Shape;82;p33" descr="Google Shape;82;p33"/>
          <p:cNvPicPr>
            <a:picLocks noChangeAspect="1"/>
          </p:cNvPicPr>
          <p:nvPr/>
        </p:nvPicPr>
        <p:blipFill>
          <a:blip r:embed="rId2">
            <a:extLst/>
          </a:blip>
          <a:srcRect l="0" t="0" r="0" b="49639"/>
          <a:stretch>
            <a:fillRect/>
          </a:stretch>
        </p:blipFill>
        <p:spPr>
          <a:xfrm>
            <a:off x="11128767" y="6516927"/>
            <a:ext cx="921537" cy="163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Google Shape;85;p33" descr="Google Shape;85;p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51196" y="6509198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Numéro de diapositive"/>
          <p:cNvSpPr txBox="1"/>
          <p:nvPr>
            <p:ph type="sldNum" sz="quarter" idx="2"/>
          </p:nvPr>
        </p:nvSpPr>
        <p:spPr>
          <a:xfrm>
            <a:off x="11742159" y="6459482"/>
            <a:ext cx="440141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defTabSz="914400"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allery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90;g27b40488555_0_5401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37" name="Google Shape;91;g27b40488555_0_5401"/>
          <p:cNvSpPr/>
          <p:nvPr/>
        </p:nvSpPr>
        <p:spPr>
          <a:xfrm>
            <a:off x="-2119" y="6472268"/>
            <a:ext cx="2597104" cy="3948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38" name="Google Shape;92;g27b40488555_0_5401"/>
          <p:cNvSpPr/>
          <p:nvPr/>
        </p:nvSpPr>
        <p:spPr>
          <a:xfrm>
            <a:off x="277538" y="6364089"/>
            <a:ext cx="3203701" cy="50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39" name="Google Shape;93;g27b40488555_0_5401"/>
          <p:cNvSpPr/>
          <p:nvPr>
            <p:ph type="pic" sz="half" idx="21"/>
          </p:nvPr>
        </p:nvSpPr>
        <p:spPr>
          <a:xfrm>
            <a:off x="-64772" y="-19925"/>
            <a:ext cx="3072002" cy="69327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0" name="Google Shape;94;g27b40488555_0_5401"/>
          <p:cNvSpPr/>
          <p:nvPr>
            <p:ph type="pic" sz="half" idx="22"/>
          </p:nvPr>
        </p:nvSpPr>
        <p:spPr>
          <a:xfrm>
            <a:off x="6097370" y="-29176"/>
            <a:ext cx="3072002" cy="69420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1" name="Google Shape;95;g27b40488555_0_5401"/>
          <p:cNvSpPr/>
          <p:nvPr>
            <p:ph type="pic" sz="half" idx="23"/>
          </p:nvPr>
        </p:nvSpPr>
        <p:spPr>
          <a:xfrm>
            <a:off x="3016111" y="-19921"/>
            <a:ext cx="3072002" cy="69327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2" name="Google Shape;96;g27b40488555_0_5401"/>
          <p:cNvSpPr/>
          <p:nvPr>
            <p:ph type="pic" sz="half" idx="24"/>
          </p:nvPr>
        </p:nvSpPr>
        <p:spPr>
          <a:xfrm>
            <a:off x="9178259" y="-19921"/>
            <a:ext cx="3072002" cy="69327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3" name="Numéro de diapositive"/>
          <p:cNvSpPr txBox="1"/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defTabSz="914400"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9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04;g27b40488555_0_5415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51" name="Google Shape;105;g27b40488555_0_5415"/>
          <p:cNvSpPr/>
          <p:nvPr/>
        </p:nvSpPr>
        <p:spPr>
          <a:xfrm>
            <a:off x="0" y="-2"/>
            <a:ext cx="12192000" cy="458970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2" name="Texte niveau 1…"/>
          <p:cNvSpPr txBox="1"/>
          <p:nvPr>
            <p:ph type="body" sz="quarter" idx="1"/>
          </p:nvPr>
        </p:nvSpPr>
        <p:spPr>
          <a:xfrm>
            <a:off x="3021452" y="5772870"/>
            <a:ext cx="6144901" cy="6756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8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  <a:lvl2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8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2pPr>
            <a:lvl3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8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3pPr>
            <a:lvl4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8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4pPr>
            <a:lvl5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8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3" name="Texte du titre"/>
          <p:cNvSpPr txBox="1"/>
          <p:nvPr>
            <p:ph type="title"/>
          </p:nvPr>
        </p:nvSpPr>
        <p:spPr>
          <a:xfrm>
            <a:off x="3019974" y="5191759"/>
            <a:ext cx="6146102" cy="566702"/>
          </a:xfrm>
          <a:prstGeom prst="rect">
            <a:avLst/>
          </a:prstGeom>
        </p:spPr>
        <p:txBody>
          <a:bodyPr lIns="121899" tIns="121899" rIns="121899" bIns="121899" anchor="b">
            <a:normAutofit fontScale="100000" lnSpcReduction="0"/>
          </a:bodyPr>
          <a:lstStyle>
            <a:lvl1pPr algn="ctr" defTabSz="914400">
              <a:lnSpc>
                <a:spcPct val="100000"/>
              </a:lnSpc>
              <a:defRPr sz="2700">
                <a:solidFill>
                  <a:srgbClr val="0E143D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1pPr>
          </a:lstStyle>
          <a:p>
            <a:pPr/>
            <a:r>
              <a:t>Texte du titre</a:t>
            </a:r>
          </a:p>
        </p:txBody>
      </p:sp>
      <p:grpSp>
        <p:nvGrpSpPr>
          <p:cNvPr id="160" name="Google Shape;108;g27b40488555_0_5415"/>
          <p:cNvGrpSpPr/>
          <p:nvPr/>
        </p:nvGrpSpPr>
        <p:grpSpPr>
          <a:xfrm>
            <a:off x="3256671" y="364371"/>
            <a:ext cx="5663006" cy="4756199"/>
            <a:chOff x="0" y="0"/>
            <a:chExt cx="5663004" cy="4756199"/>
          </a:xfrm>
        </p:grpSpPr>
        <p:sp>
          <p:nvSpPr>
            <p:cNvPr id="154" name="Google Shape;109;g27b40488555_0_5415"/>
            <p:cNvSpPr/>
            <p:nvPr/>
          </p:nvSpPr>
          <p:spPr>
            <a:xfrm>
              <a:off x="1805836" y="4726190"/>
              <a:ext cx="2080286" cy="3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69" y="0"/>
                  </a:moveTo>
                  <a:cubicBezTo>
                    <a:pt x="628" y="0"/>
                    <a:pt x="628" y="0"/>
                    <a:pt x="628" y="0"/>
                  </a:cubicBezTo>
                  <a:cubicBezTo>
                    <a:pt x="285" y="0"/>
                    <a:pt x="0" y="3812"/>
                    <a:pt x="0" y="9741"/>
                  </a:cubicBezTo>
                  <a:cubicBezTo>
                    <a:pt x="0" y="11647"/>
                    <a:pt x="0" y="11647"/>
                    <a:pt x="0" y="11647"/>
                  </a:cubicBezTo>
                  <a:cubicBezTo>
                    <a:pt x="0" y="17577"/>
                    <a:pt x="285" y="21600"/>
                    <a:pt x="628" y="21600"/>
                  </a:cubicBezTo>
                  <a:cubicBezTo>
                    <a:pt x="20969" y="21600"/>
                    <a:pt x="20969" y="21600"/>
                    <a:pt x="20969" y="21600"/>
                  </a:cubicBezTo>
                  <a:cubicBezTo>
                    <a:pt x="21312" y="21600"/>
                    <a:pt x="21600" y="17577"/>
                    <a:pt x="21600" y="11647"/>
                  </a:cubicBezTo>
                  <a:cubicBezTo>
                    <a:pt x="21600" y="9741"/>
                    <a:pt x="21600" y="9741"/>
                    <a:pt x="21600" y="9741"/>
                  </a:cubicBezTo>
                  <a:cubicBezTo>
                    <a:pt x="21600" y="3812"/>
                    <a:pt x="21312" y="0"/>
                    <a:pt x="20969" y="0"/>
                  </a:cubicBezTo>
                </a:path>
              </a:pathLst>
            </a:custGeom>
            <a:solidFill>
              <a:srgbClr val="BCBDC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5" name="Google Shape;110;g27b40488555_0_5415"/>
            <p:cNvSpPr/>
            <p:nvPr/>
          </p:nvSpPr>
          <p:spPr>
            <a:xfrm>
              <a:off x="-1" y="-1"/>
              <a:ext cx="5663006" cy="3427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1183"/>
                    <a:pt x="21600" y="1183"/>
                    <a:pt x="21600" y="1183"/>
                  </a:cubicBezTo>
                  <a:cubicBezTo>
                    <a:pt x="21600" y="539"/>
                    <a:pt x="21274" y="0"/>
                    <a:pt x="20884" y="0"/>
                  </a:cubicBezTo>
                  <a:cubicBezTo>
                    <a:pt x="716" y="0"/>
                    <a:pt x="716" y="0"/>
                    <a:pt x="716" y="0"/>
                  </a:cubicBezTo>
                  <a:cubicBezTo>
                    <a:pt x="316" y="0"/>
                    <a:pt x="0" y="539"/>
                    <a:pt x="0" y="1183"/>
                  </a:cubicBezTo>
                  <a:cubicBezTo>
                    <a:pt x="0" y="21600"/>
                    <a:pt x="0" y="21600"/>
                    <a:pt x="0" y="21600"/>
                  </a:cubicBezTo>
                  <a:lnTo>
                    <a:pt x="21600" y="21600"/>
                  </a:lnTo>
                </a:path>
              </a:pathLst>
            </a:custGeom>
            <a:solidFill>
              <a:srgbClr val="17191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6" name="Google Shape;111;g27b40488555_0_5415"/>
            <p:cNvSpPr/>
            <p:nvPr/>
          </p:nvSpPr>
          <p:spPr>
            <a:xfrm>
              <a:off x="1805836" y="4053273"/>
              <a:ext cx="2080286" cy="689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27" y="19957"/>
                  </a:moveTo>
                  <a:cubicBezTo>
                    <a:pt x="21028" y="19705"/>
                    <a:pt x="19938" y="19014"/>
                    <a:pt x="19338" y="18669"/>
                  </a:cubicBezTo>
                  <a:cubicBezTo>
                    <a:pt x="18592" y="18146"/>
                    <a:pt x="18679" y="15980"/>
                    <a:pt x="18679" y="15980"/>
                  </a:cubicBezTo>
                  <a:cubicBezTo>
                    <a:pt x="18249" y="0"/>
                    <a:pt x="18249" y="0"/>
                    <a:pt x="18249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2921" y="15980"/>
                    <a:pt x="2921" y="15980"/>
                    <a:pt x="2921" y="15980"/>
                  </a:cubicBezTo>
                  <a:cubicBezTo>
                    <a:pt x="2921" y="15980"/>
                    <a:pt x="3008" y="18146"/>
                    <a:pt x="2262" y="18669"/>
                  </a:cubicBezTo>
                  <a:cubicBezTo>
                    <a:pt x="1631" y="19098"/>
                    <a:pt x="458" y="19789"/>
                    <a:pt x="114" y="20050"/>
                  </a:cubicBezTo>
                  <a:cubicBezTo>
                    <a:pt x="0" y="20134"/>
                    <a:pt x="0" y="20396"/>
                    <a:pt x="0" y="20396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56" y="21600"/>
                    <a:pt x="56" y="21600"/>
                    <a:pt x="56" y="21600"/>
                  </a:cubicBezTo>
                  <a:cubicBezTo>
                    <a:pt x="21541" y="21600"/>
                    <a:pt x="21541" y="21600"/>
                    <a:pt x="21541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396"/>
                    <a:pt x="21600" y="20396"/>
                    <a:pt x="21600" y="20396"/>
                  </a:cubicBezTo>
                  <a:cubicBezTo>
                    <a:pt x="21600" y="20396"/>
                    <a:pt x="21600" y="20134"/>
                    <a:pt x="21427" y="19957"/>
                  </a:cubicBezTo>
                </a:path>
              </a:pathLst>
            </a:custGeom>
            <a:solidFill>
              <a:srgbClr val="EAEAE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7" name="Google Shape;112;g27b40488555_0_5415"/>
            <p:cNvSpPr/>
            <p:nvPr/>
          </p:nvSpPr>
          <p:spPr>
            <a:xfrm>
              <a:off x="-1" y="3427671"/>
              <a:ext cx="5663006" cy="626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5126"/>
                    <a:pt x="0" y="15126"/>
                    <a:pt x="0" y="15126"/>
                  </a:cubicBezTo>
                  <a:cubicBezTo>
                    <a:pt x="0" y="18743"/>
                    <a:pt x="316" y="21600"/>
                    <a:pt x="716" y="21600"/>
                  </a:cubicBezTo>
                  <a:cubicBezTo>
                    <a:pt x="20884" y="21600"/>
                    <a:pt x="20884" y="21600"/>
                    <a:pt x="20884" y="21600"/>
                  </a:cubicBezTo>
                  <a:cubicBezTo>
                    <a:pt x="21274" y="21600"/>
                    <a:pt x="21600" y="18743"/>
                    <a:pt x="21600" y="15126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</a:path>
              </a:pathLst>
            </a:custGeom>
            <a:solidFill>
              <a:srgbClr val="F4F4F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8" name="Google Shape;113;g27b40488555_0_5415"/>
            <p:cNvSpPr/>
            <p:nvPr/>
          </p:nvSpPr>
          <p:spPr>
            <a:xfrm>
              <a:off x="1805836" y="4693334"/>
              <a:ext cx="2080286" cy="49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86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0" y="1171"/>
                    <a:pt x="0" y="4814"/>
                    <a:pt x="0" y="4814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56" y="21600"/>
                    <a:pt x="56" y="21600"/>
                    <a:pt x="56" y="21600"/>
                  </a:cubicBezTo>
                  <a:cubicBezTo>
                    <a:pt x="21541" y="21600"/>
                    <a:pt x="21541" y="21600"/>
                    <a:pt x="21541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4814"/>
                    <a:pt x="21600" y="4814"/>
                    <a:pt x="21600" y="4814"/>
                  </a:cubicBezTo>
                  <a:cubicBezTo>
                    <a:pt x="21600" y="4814"/>
                    <a:pt x="21600" y="2342"/>
                    <a:pt x="21486" y="0"/>
                  </a:cubicBezTo>
                </a:path>
              </a:pathLst>
            </a:custGeom>
            <a:solidFill>
              <a:srgbClr val="D1D2D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9" name="Google Shape;114;g27b40488555_0_5415"/>
            <p:cNvSpPr/>
            <p:nvPr/>
          </p:nvSpPr>
          <p:spPr>
            <a:xfrm>
              <a:off x="265486" y="248400"/>
              <a:ext cx="5129291" cy="2905616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161" name="Google Shape;115;g27b40488555_0_5415"/>
          <p:cNvSpPr/>
          <p:nvPr>
            <p:ph type="pic" sz="quarter" idx="21"/>
          </p:nvPr>
        </p:nvSpPr>
        <p:spPr>
          <a:xfrm>
            <a:off x="3522133" y="612140"/>
            <a:ext cx="5128801" cy="2906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162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17;g27b40488555_0_5428"/>
          <p:cNvSpPr/>
          <p:nvPr>
            <p:ph type="pic" sz="half" idx="21"/>
          </p:nvPr>
        </p:nvSpPr>
        <p:spPr>
          <a:xfrm>
            <a:off x="8317255" y="0"/>
            <a:ext cx="3904802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71" name="Texte du titre"/>
          <p:cNvSpPr txBox="1"/>
          <p:nvPr>
            <p:ph type="title"/>
          </p:nvPr>
        </p:nvSpPr>
        <p:spPr>
          <a:xfrm>
            <a:off x="555035" y="289211"/>
            <a:ext cx="2606102" cy="1104302"/>
          </a:xfrm>
          <a:prstGeom prst="rect">
            <a:avLst/>
          </a:prstGeom>
        </p:spPr>
        <p:txBody>
          <a:bodyPr lIns="121899" tIns="121899" rIns="121899" bIns="121899" anchor="ctr">
            <a:normAutofit fontScale="100000" lnSpcReduction="0"/>
          </a:bodyPr>
          <a:lstStyle>
            <a:lvl1pPr defTabSz="914400">
              <a:lnSpc>
                <a:spcPct val="80000"/>
              </a:lnSpc>
              <a:defRPr b="0" sz="2400">
                <a:solidFill>
                  <a:srgbClr val="FFFFFF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r>
              <a:t>Texte du titre</a:t>
            </a:r>
          </a:p>
        </p:txBody>
      </p:sp>
      <p:pic>
        <p:nvPicPr>
          <p:cNvPr id="172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Resum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20;g27b40488555_0_5431"/>
          <p:cNvSpPr/>
          <p:nvPr>
            <p:ph type="pic" sz="half" idx="21"/>
          </p:nvPr>
        </p:nvSpPr>
        <p:spPr>
          <a:xfrm>
            <a:off x="8317255" y="0"/>
            <a:ext cx="3904802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1" name="Texte du titre"/>
          <p:cNvSpPr txBox="1"/>
          <p:nvPr>
            <p:ph type="title"/>
          </p:nvPr>
        </p:nvSpPr>
        <p:spPr>
          <a:xfrm>
            <a:off x="555035" y="289211"/>
            <a:ext cx="2606102" cy="1104302"/>
          </a:xfrm>
          <a:prstGeom prst="rect">
            <a:avLst/>
          </a:prstGeom>
        </p:spPr>
        <p:txBody>
          <a:bodyPr lIns="121899" tIns="121899" rIns="121899" bIns="121899" anchor="ctr">
            <a:normAutofit fontScale="100000" lnSpcReduction="0"/>
          </a:bodyPr>
          <a:lstStyle>
            <a:lvl1pPr defTabSz="914400">
              <a:lnSpc>
                <a:spcPct val="80000"/>
              </a:lnSpc>
              <a:defRPr b="0" sz="2400">
                <a:solidFill>
                  <a:srgbClr val="FFFFFF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r>
              <a:t>Texte du titre</a:t>
            </a:r>
          </a:p>
        </p:txBody>
      </p:sp>
      <p:pic>
        <p:nvPicPr>
          <p:cNvPr id="182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gallery_0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23;g27b40488555_0_5434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91" name="Google Shape;124;g27b40488555_0_5434"/>
          <p:cNvSpPr/>
          <p:nvPr>
            <p:ph type="pic" idx="21"/>
          </p:nvPr>
        </p:nvSpPr>
        <p:spPr>
          <a:xfrm>
            <a:off x="-2117" y="0"/>
            <a:ext cx="12194100" cy="52767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192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galery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126;g27b40488555_0_5437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01" name="Google Shape;127;g27b40488555_0_5437"/>
          <p:cNvSpPr/>
          <p:nvPr>
            <p:ph type="pic" idx="21"/>
          </p:nvPr>
        </p:nvSpPr>
        <p:spPr>
          <a:xfrm>
            <a:off x="-2113" y="518582"/>
            <a:ext cx="8019600" cy="57468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202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allery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129;g27b40488555_0_5440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11" name="Google Shape;130;g27b40488555_0_5440"/>
          <p:cNvSpPr/>
          <p:nvPr/>
        </p:nvSpPr>
        <p:spPr>
          <a:xfrm>
            <a:off x="-2119" y="6472268"/>
            <a:ext cx="2597104" cy="3948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12" name="Google Shape;131;g27b40488555_0_5440"/>
          <p:cNvSpPr/>
          <p:nvPr/>
        </p:nvSpPr>
        <p:spPr>
          <a:xfrm>
            <a:off x="277538" y="6364089"/>
            <a:ext cx="3203701" cy="50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13" name="Google Shape;132;g27b40488555_0_5440"/>
          <p:cNvSpPr/>
          <p:nvPr>
            <p:ph type="pic" idx="21"/>
          </p:nvPr>
        </p:nvSpPr>
        <p:spPr>
          <a:xfrm>
            <a:off x="6097370" y="-19216"/>
            <a:ext cx="6094801" cy="688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4" name="Google Shape;133;g27b40488555_0_5440"/>
          <p:cNvSpPr/>
          <p:nvPr>
            <p:ph type="pic" idx="22"/>
          </p:nvPr>
        </p:nvSpPr>
        <p:spPr>
          <a:xfrm>
            <a:off x="0" y="0"/>
            <a:ext cx="6087901" cy="68673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215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_1_1_1_5_1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0;p22"/>
          <p:cNvSpPr/>
          <p:nvPr/>
        </p:nvSpPr>
        <p:spPr>
          <a:xfrm>
            <a:off x="-10656" y="5054784"/>
            <a:ext cx="12213312" cy="1809084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22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0948" y="240124"/>
            <a:ext cx="1431033" cy="21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Google Shape;24;p23"/>
          <p:cNvSpPr/>
          <p:nvPr/>
        </p:nvSpPr>
        <p:spPr>
          <a:xfrm>
            <a:off x="685800" y="-42434"/>
            <a:ext cx="152399" cy="159293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allery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135;g27b40488555_0_5446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24" name="Google Shape;136;g27b40488555_0_5446"/>
          <p:cNvSpPr/>
          <p:nvPr/>
        </p:nvSpPr>
        <p:spPr>
          <a:xfrm>
            <a:off x="-2119" y="6472268"/>
            <a:ext cx="2597104" cy="3948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25" name="Google Shape;137;g27b40488555_0_5446"/>
          <p:cNvSpPr/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226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allery_0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139;g27b40488555_0_5450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35" name="Google Shape;140;g27b40488555_0_5450"/>
          <p:cNvSpPr/>
          <p:nvPr/>
        </p:nvSpPr>
        <p:spPr>
          <a:xfrm>
            <a:off x="-2119" y="6472268"/>
            <a:ext cx="2597104" cy="3948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36" name="Google Shape;141;g27b40488555_0_5450"/>
          <p:cNvSpPr/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237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143;g27b40488555_0_5454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46" name="Google Shape;144;g27b40488555_0_5454"/>
          <p:cNvSpPr/>
          <p:nvPr/>
        </p:nvSpPr>
        <p:spPr>
          <a:xfrm>
            <a:off x="0" y="6354976"/>
            <a:ext cx="2254500" cy="42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47" name="Texte niveau 1…"/>
          <p:cNvSpPr txBox="1"/>
          <p:nvPr>
            <p:ph type="body" sz="quarter" idx="1"/>
          </p:nvPr>
        </p:nvSpPr>
        <p:spPr>
          <a:xfrm>
            <a:off x="1145744" y="5479801"/>
            <a:ext cx="9896100" cy="6756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9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  <a:lvl2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9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2pPr>
            <a:lvl3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9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3pPr>
            <a:lvl4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9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4pPr>
            <a:lvl5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9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48" name="Texte du titre"/>
          <p:cNvSpPr txBox="1"/>
          <p:nvPr>
            <p:ph type="title"/>
          </p:nvPr>
        </p:nvSpPr>
        <p:spPr>
          <a:xfrm>
            <a:off x="1143863" y="4898690"/>
            <a:ext cx="9898502" cy="566702"/>
          </a:xfrm>
          <a:prstGeom prst="rect">
            <a:avLst/>
          </a:prstGeom>
        </p:spPr>
        <p:txBody>
          <a:bodyPr lIns="121899" tIns="121899" rIns="121899" bIns="121899" anchor="b">
            <a:normAutofit fontScale="100000" lnSpcReduction="0"/>
          </a:bodyPr>
          <a:lstStyle>
            <a:lvl1pPr algn="ctr" defTabSz="914400">
              <a:lnSpc>
                <a:spcPct val="100000"/>
              </a:lnSpc>
              <a:defRPr b="0" sz="3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r>
              <a:t>Texte du titre</a:t>
            </a:r>
          </a:p>
        </p:txBody>
      </p:sp>
      <p:pic>
        <p:nvPicPr>
          <p:cNvPr id="249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Google Shape;24;p23"/>
          <p:cNvSpPr/>
          <p:nvPr/>
        </p:nvSpPr>
        <p:spPr>
          <a:xfrm>
            <a:off x="706760" y="-882657"/>
            <a:ext cx="152399" cy="159293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e du titre"/>
          <p:cNvSpPr txBox="1"/>
          <p:nvPr>
            <p:ph type="title"/>
          </p:nvPr>
        </p:nvSpPr>
        <p:spPr>
          <a:xfrm>
            <a:off x="544724" y="550486"/>
            <a:ext cx="9302195" cy="62284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914400">
              <a:lnSpc>
                <a:spcPct val="90000"/>
              </a:lnSpc>
              <a:defRPr b="0" sz="3200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59" name="Google Shape;24;p23"/>
          <p:cNvSpPr/>
          <p:nvPr/>
        </p:nvSpPr>
        <p:spPr>
          <a:xfrm>
            <a:off x="706760" y="-882657"/>
            <a:ext cx="152399" cy="159293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0" name="Numéro de diapositive"/>
          <p:cNvSpPr txBox="1"/>
          <p:nvPr>
            <p:ph type="sldNum" sz="quarter" idx="2"/>
          </p:nvPr>
        </p:nvSpPr>
        <p:spPr>
          <a:xfrm>
            <a:off x="11405907" y="6492061"/>
            <a:ext cx="245362" cy="243799"/>
          </a:xfrm>
          <a:prstGeom prst="rect">
            <a:avLst/>
          </a:prstGeom>
        </p:spPr>
        <p:txBody>
          <a:bodyPr lIns="45699" tIns="45699" rIns="45699" bIns="45699" anchor="t"/>
          <a:lstStyle>
            <a:lvl1pPr defTabSz="914400">
              <a:defRPr sz="1000">
                <a:solidFill>
                  <a:srgbClr val="22145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ulti-u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9;p1"/>
          <p:cNvSpPr txBox="1"/>
          <p:nvPr/>
        </p:nvSpPr>
        <p:spPr>
          <a:xfrm>
            <a:off x="5116399" y="-874134"/>
            <a:ext cx="7075602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 defTabSz="1219200">
              <a:defRPr sz="1000">
                <a:solidFill>
                  <a:srgbClr val="C8C8C8"/>
                </a:solidFill>
              </a:defRPr>
            </a:lvl1pPr>
          </a:lstStyle>
          <a:p>
            <a:pPr/>
            <a:r>
              <a:t>SNOWFLAKE CORPORATE GOOGLE SLIDES THEME 2024 v1.1</a:t>
            </a:r>
          </a:p>
        </p:txBody>
      </p:sp>
      <p:sp>
        <p:nvSpPr>
          <p:cNvPr id="268" name="Google Shape;12;p2"/>
          <p:cNvSpPr/>
          <p:nvPr/>
        </p:nvSpPr>
        <p:spPr>
          <a:xfrm>
            <a:off x="609593" y="6461760"/>
            <a:ext cx="180334" cy="17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600" fill="norm" stroke="1" extrusionOk="0">
                <a:moveTo>
                  <a:pt x="19729" y="9329"/>
                </a:moveTo>
                <a:lnTo>
                  <a:pt x="17318" y="10801"/>
                </a:lnTo>
                <a:lnTo>
                  <a:pt x="19729" y="12269"/>
                </a:lnTo>
                <a:cubicBezTo>
                  <a:pt x="20338" y="12641"/>
                  <a:pt x="20546" y="13460"/>
                  <a:pt x="20194" y="14103"/>
                </a:cubicBezTo>
                <a:cubicBezTo>
                  <a:pt x="19842" y="14747"/>
                  <a:pt x="19066" y="14963"/>
                  <a:pt x="18459" y="14593"/>
                </a:cubicBezTo>
                <a:lnTo>
                  <a:pt x="14141" y="11961"/>
                </a:lnTo>
                <a:cubicBezTo>
                  <a:pt x="13853" y="11783"/>
                  <a:pt x="13653" y="11506"/>
                  <a:pt x="13565" y="11195"/>
                </a:cubicBezTo>
                <a:cubicBezTo>
                  <a:pt x="13492" y="10950"/>
                  <a:pt x="13488" y="10688"/>
                  <a:pt x="13553" y="10441"/>
                </a:cubicBezTo>
                <a:cubicBezTo>
                  <a:pt x="13642" y="10101"/>
                  <a:pt x="13853" y="9812"/>
                  <a:pt x="14141" y="9636"/>
                </a:cubicBezTo>
                <a:lnTo>
                  <a:pt x="18459" y="7006"/>
                </a:lnTo>
                <a:cubicBezTo>
                  <a:pt x="19066" y="6636"/>
                  <a:pt x="19843" y="6856"/>
                  <a:pt x="20194" y="7498"/>
                </a:cubicBezTo>
                <a:cubicBezTo>
                  <a:pt x="20546" y="8140"/>
                  <a:pt x="20338" y="8958"/>
                  <a:pt x="19729" y="9329"/>
                </a:cubicBezTo>
                <a:close/>
                <a:moveTo>
                  <a:pt x="17447" y="16463"/>
                </a:moveTo>
                <a:lnTo>
                  <a:pt x="13129" y="13834"/>
                </a:lnTo>
                <a:cubicBezTo>
                  <a:pt x="12907" y="13697"/>
                  <a:pt x="12650" y="13636"/>
                  <a:pt x="12394" y="13659"/>
                </a:cubicBezTo>
                <a:cubicBezTo>
                  <a:pt x="11735" y="13709"/>
                  <a:pt x="11218" y="14289"/>
                  <a:pt x="11218" y="14996"/>
                </a:cubicBezTo>
                <a:lnTo>
                  <a:pt x="11218" y="20258"/>
                </a:lnTo>
                <a:cubicBezTo>
                  <a:pt x="11218" y="20999"/>
                  <a:pt x="11785" y="21600"/>
                  <a:pt x="12488" y="21600"/>
                </a:cubicBezTo>
                <a:cubicBezTo>
                  <a:pt x="13191" y="21600"/>
                  <a:pt x="13760" y="20999"/>
                  <a:pt x="13760" y="20258"/>
                </a:cubicBezTo>
                <a:lnTo>
                  <a:pt x="13760" y="17314"/>
                </a:lnTo>
                <a:lnTo>
                  <a:pt x="16177" y="18787"/>
                </a:lnTo>
                <a:cubicBezTo>
                  <a:pt x="16785" y="19160"/>
                  <a:pt x="17561" y="18939"/>
                  <a:pt x="17912" y="18299"/>
                </a:cubicBezTo>
                <a:cubicBezTo>
                  <a:pt x="18262" y="17659"/>
                  <a:pt x="18055" y="16834"/>
                  <a:pt x="17447" y="16463"/>
                </a:cubicBezTo>
                <a:close/>
                <a:moveTo>
                  <a:pt x="12465" y="11315"/>
                </a:moveTo>
                <a:lnTo>
                  <a:pt x="10671" y="13207"/>
                </a:lnTo>
                <a:cubicBezTo>
                  <a:pt x="10619" y="13263"/>
                  <a:pt x="10520" y="13308"/>
                  <a:pt x="10446" y="13308"/>
                </a:cubicBezTo>
                <a:lnTo>
                  <a:pt x="9917" y="13308"/>
                </a:lnTo>
                <a:cubicBezTo>
                  <a:pt x="9845" y="13308"/>
                  <a:pt x="9744" y="13263"/>
                  <a:pt x="9692" y="13207"/>
                </a:cubicBezTo>
                <a:lnTo>
                  <a:pt x="7899" y="11315"/>
                </a:lnTo>
                <a:cubicBezTo>
                  <a:pt x="7847" y="11262"/>
                  <a:pt x="7806" y="11155"/>
                  <a:pt x="7806" y="11079"/>
                </a:cubicBezTo>
                <a:lnTo>
                  <a:pt x="7806" y="10521"/>
                </a:lnTo>
                <a:cubicBezTo>
                  <a:pt x="7806" y="10444"/>
                  <a:pt x="7847" y="10337"/>
                  <a:pt x="7899" y="10283"/>
                </a:cubicBezTo>
                <a:lnTo>
                  <a:pt x="9692" y="8391"/>
                </a:lnTo>
                <a:cubicBezTo>
                  <a:pt x="9744" y="8335"/>
                  <a:pt x="9845" y="8291"/>
                  <a:pt x="9917" y="8291"/>
                </a:cubicBezTo>
                <a:lnTo>
                  <a:pt x="10446" y="8291"/>
                </a:lnTo>
                <a:cubicBezTo>
                  <a:pt x="10519" y="8291"/>
                  <a:pt x="10619" y="8335"/>
                  <a:pt x="10671" y="8391"/>
                </a:cubicBezTo>
                <a:lnTo>
                  <a:pt x="12465" y="10283"/>
                </a:lnTo>
                <a:cubicBezTo>
                  <a:pt x="12516" y="10337"/>
                  <a:pt x="12558" y="10444"/>
                  <a:pt x="12558" y="10521"/>
                </a:cubicBezTo>
                <a:lnTo>
                  <a:pt x="12558" y="11079"/>
                </a:lnTo>
                <a:cubicBezTo>
                  <a:pt x="12558" y="11155"/>
                  <a:pt x="12516" y="11262"/>
                  <a:pt x="12465" y="11315"/>
                </a:cubicBezTo>
                <a:close/>
                <a:moveTo>
                  <a:pt x="11031" y="10790"/>
                </a:moveTo>
                <a:cubicBezTo>
                  <a:pt x="11031" y="10713"/>
                  <a:pt x="10987" y="10607"/>
                  <a:pt x="10936" y="10550"/>
                </a:cubicBezTo>
                <a:lnTo>
                  <a:pt x="10416" y="10005"/>
                </a:lnTo>
                <a:cubicBezTo>
                  <a:pt x="10365" y="9951"/>
                  <a:pt x="10264" y="9906"/>
                  <a:pt x="10192" y="9906"/>
                </a:cubicBezTo>
                <a:lnTo>
                  <a:pt x="10171" y="9906"/>
                </a:lnTo>
                <a:cubicBezTo>
                  <a:pt x="10099" y="9906"/>
                  <a:pt x="9998" y="9951"/>
                  <a:pt x="9948" y="10005"/>
                </a:cubicBezTo>
                <a:lnTo>
                  <a:pt x="9428" y="10550"/>
                </a:lnTo>
                <a:cubicBezTo>
                  <a:pt x="9376" y="10607"/>
                  <a:pt x="9336" y="10713"/>
                  <a:pt x="9336" y="10790"/>
                </a:cubicBezTo>
                <a:lnTo>
                  <a:pt x="9336" y="10811"/>
                </a:lnTo>
                <a:cubicBezTo>
                  <a:pt x="9336" y="10887"/>
                  <a:pt x="9376" y="10992"/>
                  <a:pt x="9428" y="11048"/>
                </a:cubicBezTo>
                <a:lnTo>
                  <a:pt x="9948" y="11595"/>
                </a:lnTo>
                <a:cubicBezTo>
                  <a:pt x="9999" y="11649"/>
                  <a:pt x="10099" y="11694"/>
                  <a:pt x="10171" y="11694"/>
                </a:cubicBezTo>
                <a:lnTo>
                  <a:pt x="10192" y="11694"/>
                </a:lnTo>
                <a:cubicBezTo>
                  <a:pt x="10264" y="11694"/>
                  <a:pt x="10365" y="11649"/>
                  <a:pt x="10416" y="11595"/>
                </a:cubicBezTo>
                <a:lnTo>
                  <a:pt x="10936" y="11048"/>
                </a:lnTo>
                <a:cubicBezTo>
                  <a:pt x="10987" y="10992"/>
                  <a:pt x="11031" y="10887"/>
                  <a:pt x="11031" y="10811"/>
                </a:cubicBezTo>
                <a:close/>
                <a:moveTo>
                  <a:pt x="2917" y="5135"/>
                </a:moveTo>
                <a:lnTo>
                  <a:pt x="7234" y="7766"/>
                </a:lnTo>
                <a:cubicBezTo>
                  <a:pt x="7458" y="7902"/>
                  <a:pt x="7715" y="7963"/>
                  <a:pt x="7972" y="7941"/>
                </a:cubicBezTo>
                <a:cubicBezTo>
                  <a:pt x="8629" y="7890"/>
                  <a:pt x="9148" y="7308"/>
                  <a:pt x="9148" y="6603"/>
                </a:cubicBezTo>
                <a:lnTo>
                  <a:pt x="9148" y="1341"/>
                </a:lnTo>
                <a:cubicBezTo>
                  <a:pt x="9148" y="601"/>
                  <a:pt x="8577" y="0"/>
                  <a:pt x="7877" y="0"/>
                </a:cubicBezTo>
                <a:cubicBezTo>
                  <a:pt x="7177" y="0"/>
                  <a:pt x="6606" y="601"/>
                  <a:pt x="6606" y="1341"/>
                </a:cubicBezTo>
                <a:lnTo>
                  <a:pt x="6606" y="4285"/>
                </a:lnTo>
                <a:lnTo>
                  <a:pt x="4186" y="2810"/>
                </a:lnTo>
                <a:cubicBezTo>
                  <a:pt x="3580" y="2440"/>
                  <a:pt x="2804" y="2660"/>
                  <a:pt x="2452" y="3300"/>
                </a:cubicBezTo>
                <a:cubicBezTo>
                  <a:pt x="2102" y="3941"/>
                  <a:pt x="2308" y="4761"/>
                  <a:pt x="2912" y="5132"/>
                </a:cubicBezTo>
                <a:cubicBezTo>
                  <a:pt x="2914" y="5133"/>
                  <a:pt x="2915" y="5134"/>
                  <a:pt x="2917" y="5135"/>
                </a:cubicBezTo>
                <a:close/>
                <a:moveTo>
                  <a:pt x="12394" y="7941"/>
                </a:moveTo>
                <a:cubicBezTo>
                  <a:pt x="12650" y="7963"/>
                  <a:pt x="12907" y="7902"/>
                  <a:pt x="13129" y="7766"/>
                </a:cubicBezTo>
                <a:lnTo>
                  <a:pt x="17447" y="5135"/>
                </a:lnTo>
                <a:cubicBezTo>
                  <a:pt x="18052" y="4767"/>
                  <a:pt x="18262" y="3947"/>
                  <a:pt x="17914" y="3305"/>
                </a:cubicBezTo>
                <a:cubicBezTo>
                  <a:pt x="17913" y="3304"/>
                  <a:pt x="17913" y="3302"/>
                  <a:pt x="17912" y="3300"/>
                </a:cubicBezTo>
                <a:cubicBezTo>
                  <a:pt x="17561" y="2660"/>
                  <a:pt x="16785" y="2440"/>
                  <a:pt x="16177" y="2810"/>
                </a:cubicBezTo>
                <a:lnTo>
                  <a:pt x="13760" y="4285"/>
                </a:lnTo>
                <a:lnTo>
                  <a:pt x="13760" y="1341"/>
                </a:lnTo>
                <a:cubicBezTo>
                  <a:pt x="13760" y="601"/>
                  <a:pt x="13191" y="0"/>
                  <a:pt x="12488" y="0"/>
                </a:cubicBezTo>
                <a:cubicBezTo>
                  <a:pt x="11785" y="0"/>
                  <a:pt x="11218" y="601"/>
                  <a:pt x="11218" y="1341"/>
                </a:cubicBezTo>
                <a:lnTo>
                  <a:pt x="11218" y="6603"/>
                </a:lnTo>
                <a:cubicBezTo>
                  <a:pt x="11218" y="7308"/>
                  <a:pt x="11735" y="7890"/>
                  <a:pt x="12394" y="7941"/>
                </a:cubicBezTo>
                <a:close/>
                <a:moveTo>
                  <a:pt x="7972" y="13659"/>
                </a:moveTo>
                <a:cubicBezTo>
                  <a:pt x="7715" y="13636"/>
                  <a:pt x="7457" y="13697"/>
                  <a:pt x="7234" y="13834"/>
                </a:cubicBezTo>
                <a:lnTo>
                  <a:pt x="2917" y="16463"/>
                </a:lnTo>
                <a:cubicBezTo>
                  <a:pt x="2309" y="16834"/>
                  <a:pt x="2102" y="17657"/>
                  <a:pt x="2452" y="18299"/>
                </a:cubicBezTo>
                <a:cubicBezTo>
                  <a:pt x="2802" y="18942"/>
                  <a:pt x="3580" y="19160"/>
                  <a:pt x="4186" y="18787"/>
                </a:cubicBezTo>
                <a:lnTo>
                  <a:pt x="6606" y="17314"/>
                </a:lnTo>
                <a:lnTo>
                  <a:pt x="6606" y="20258"/>
                </a:lnTo>
                <a:cubicBezTo>
                  <a:pt x="6606" y="20999"/>
                  <a:pt x="7174" y="21600"/>
                  <a:pt x="7877" y="21600"/>
                </a:cubicBezTo>
                <a:cubicBezTo>
                  <a:pt x="8580" y="21600"/>
                  <a:pt x="9148" y="20999"/>
                  <a:pt x="9148" y="20258"/>
                </a:cubicBezTo>
                <a:lnTo>
                  <a:pt x="9148" y="14996"/>
                </a:lnTo>
                <a:cubicBezTo>
                  <a:pt x="9148" y="14289"/>
                  <a:pt x="8629" y="13709"/>
                  <a:pt x="7972" y="13659"/>
                </a:cubicBezTo>
                <a:close/>
                <a:moveTo>
                  <a:pt x="6801" y="11195"/>
                </a:moveTo>
                <a:cubicBezTo>
                  <a:pt x="6843" y="11054"/>
                  <a:pt x="6862" y="10906"/>
                  <a:pt x="6859" y="10758"/>
                </a:cubicBezTo>
                <a:cubicBezTo>
                  <a:pt x="6853" y="10653"/>
                  <a:pt x="6841" y="10547"/>
                  <a:pt x="6813" y="10441"/>
                </a:cubicBezTo>
                <a:cubicBezTo>
                  <a:pt x="6727" y="10114"/>
                  <a:pt x="6525" y="9821"/>
                  <a:pt x="6221" y="9636"/>
                </a:cubicBezTo>
                <a:lnTo>
                  <a:pt x="1906" y="7006"/>
                </a:lnTo>
                <a:cubicBezTo>
                  <a:pt x="1298" y="6636"/>
                  <a:pt x="521" y="6856"/>
                  <a:pt x="171" y="7498"/>
                </a:cubicBezTo>
                <a:cubicBezTo>
                  <a:pt x="-178" y="8140"/>
                  <a:pt x="27" y="8958"/>
                  <a:pt x="636" y="9329"/>
                </a:cubicBezTo>
                <a:lnTo>
                  <a:pt x="3047" y="10801"/>
                </a:lnTo>
                <a:lnTo>
                  <a:pt x="636" y="12269"/>
                </a:lnTo>
                <a:cubicBezTo>
                  <a:pt x="27" y="12641"/>
                  <a:pt x="-181" y="13460"/>
                  <a:pt x="171" y="14103"/>
                </a:cubicBezTo>
                <a:cubicBezTo>
                  <a:pt x="524" y="14747"/>
                  <a:pt x="1298" y="14963"/>
                  <a:pt x="1906" y="14593"/>
                </a:cubicBezTo>
                <a:lnTo>
                  <a:pt x="6221" y="11961"/>
                </a:lnTo>
                <a:cubicBezTo>
                  <a:pt x="6499" y="11793"/>
                  <a:pt x="6706" y="11519"/>
                  <a:pt x="6801" y="11195"/>
                </a:cubicBezTo>
                <a:close/>
                <a:moveTo>
                  <a:pt x="20432" y="2470"/>
                </a:moveTo>
                <a:lnTo>
                  <a:pt x="20239" y="2470"/>
                </a:lnTo>
                <a:lnTo>
                  <a:pt x="20239" y="2722"/>
                </a:lnTo>
                <a:lnTo>
                  <a:pt x="20432" y="2722"/>
                </a:lnTo>
                <a:cubicBezTo>
                  <a:pt x="20522" y="2722"/>
                  <a:pt x="20580" y="2679"/>
                  <a:pt x="20580" y="2598"/>
                </a:cubicBezTo>
                <a:cubicBezTo>
                  <a:pt x="20580" y="2518"/>
                  <a:pt x="20526" y="2470"/>
                  <a:pt x="20432" y="2470"/>
                </a:cubicBezTo>
                <a:close/>
                <a:moveTo>
                  <a:pt x="20002" y="2237"/>
                </a:moveTo>
                <a:lnTo>
                  <a:pt x="20437" y="2237"/>
                </a:lnTo>
                <a:cubicBezTo>
                  <a:pt x="20675" y="2237"/>
                  <a:pt x="20832" y="2375"/>
                  <a:pt x="20832" y="2588"/>
                </a:cubicBezTo>
                <a:cubicBezTo>
                  <a:pt x="20832" y="2722"/>
                  <a:pt x="20769" y="2821"/>
                  <a:pt x="20675" y="2884"/>
                </a:cubicBezTo>
                <a:lnTo>
                  <a:pt x="20845" y="3145"/>
                </a:lnTo>
                <a:lnTo>
                  <a:pt x="20845" y="3197"/>
                </a:lnTo>
                <a:lnTo>
                  <a:pt x="20598" y="3197"/>
                </a:lnTo>
                <a:lnTo>
                  <a:pt x="20432" y="2945"/>
                </a:lnTo>
                <a:lnTo>
                  <a:pt x="20239" y="2945"/>
                </a:lnTo>
                <a:lnTo>
                  <a:pt x="20239" y="3197"/>
                </a:lnTo>
                <a:lnTo>
                  <a:pt x="20002" y="3197"/>
                </a:lnTo>
                <a:close/>
                <a:moveTo>
                  <a:pt x="21217" y="2736"/>
                </a:moveTo>
                <a:cubicBezTo>
                  <a:pt x="21217" y="2222"/>
                  <a:pt x="20895" y="1832"/>
                  <a:pt x="20401" y="1832"/>
                </a:cubicBezTo>
                <a:cubicBezTo>
                  <a:pt x="19916" y="1832"/>
                  <a:pt x="19593" y="2203"/>
                  <a:pt x="19593" y="2736"/>
                </a:cubicBezTo>
                <a:cubicBezTo>
                  <a:pt x="19593" y="3245"/>
                  <a:pt x="19916" y="3640"/>
                  <a:pt x="20401" y="3640"/>
                </a:cubicBezTo>
                <a:cubicBezTo>
                  <a:pt x="20895" y="3640"/>
                  <a:pt x="21217" y="3250"/>
                  <a:pt x="21217" y="2736"/>
                </a:cubicBezTo>
                <a:close/>
                <a:moveTo>
                  <a:pt x="21419" y="2736"/>
                </a:moveTo>
                <a:cubicBezTo>
                  <a:pt x="21419" y="3340"/>
                  <a:pt x="21038" y="3844"/>
                  <a:pt x="20401" y="3844"/>
                </a:cubicBezTo>
                <a:cubicBezTo>
                  <a:pt x="19764" y="3844"/>
                  <a:pt x="19392" y="3335"/>
                  <a:pt x="19392" y="2736"/>
                </a:cubicBezTo>
                <a:cubicBezTo>
                  <a:pt x="19392" y="2137"/>
                  <a:pt x="19768" y="1628"/>
                  <a:pt x="20401" y="1628"/>
                </a:cubicBezTo>
                <a:cubicBezTo>
                  <a:pt x="21034" y="1628"/>
                  <a:pt x="21419" y="2132"/>
                  <a:pt x="21419" y="2736"/>
                </a:cubicBezTo>
                <a:close/>
              </a:path>
            </a:pathLst>
          </a:cu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600">
                <a:solidFill>
                  <a:srgbClr val="262626"/>
                </a:solidFill>
              </a:defRPr>
            </a:pPr>
          </a:p>
        </p:txBody>
      </p:sp>
      <p:sp>
        <p:nvSpPr>
          <p:cNvPr id="269" name="Texte niveau 1…"/>
          <p:cNvSpPr txBox="1"/>
          <p:nvPr>
            <p:ph type="body" sz="quarter" idx="1"/>
          </p:nvPr>
        </p:nvSpPr>
        <p:spPr>
          <a:xfrm>
            <a:off x="487679" y="873713"/>
            <a:ext cx="11126401" cy="487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457200" indent="-342900">
              <a:buClrTx/>
              <a:buSzTx/>
              <a:buFontTx/>
              <a:buNone/>
            </a:lvl1pPr>
            <a:lvl2pPr marL="457200" indent="114300">
              <a:buClrTx/>
              <a:buSzTx/>
              <a:buFontTx/>
              <a:buNone/>
            </a:lvl2pPr>
            <a:lvl3pPr marL="457200" indent="596900">
              <a:buClrTx/>
              <a:buSzTx/>
              <a:buFontTx/>
              <a:buNone/>
            </a:lvl3pPr>
            <a:lvl4pPr marL="457200" indent="1054100">
              <a:buClrTx/>
              <a:buSzTx/>
              <a:buFontTx/>
              <a:buNone/>
            </a:lvl4pPr>
            <a:lvl5pPr marL="457200" indent="1511300">
              <a:buClrTx/>
              <a:buSzTx/>
              <a:buFontTx/>
              <a:buNone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70" name="Google Shape;15;p2"/>
          <p:cNvSpPr txBox="1"/>
          <p:nvPr/>
        </p:nvSpPr>
        <p:spPr>
          <a:xfrm>
            <a:off x="880867" y="6489221"/>
            <a:ext cx="2241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defRPr sz="800">
                <a:solidFill>
                  <a:srgbClr val="929292"/>
                </a:solidFill>
              </a:defRPr>
            </a:lvl1pPr>
          </a:lstStyle>
          <a:p>
            <a:pPr/>
            <a:r>
              <a:t>© 2024 Snowflake Inc. All Rights Reserved</a:t>
            </a:r>
          </a:p>
        </p:txBody>
      </p:sp>
      <p:sp>
        <p:nvSpPr>
          <p:cNvPr id="271" name="Google Shape;16;p2"/>
          <p:cNvSpPr/>
          <p:nvPr/>
        </p:nvSpPr>
        <p:spPr>
          <a:xfrm>
            <a:off x="-1" y="457999"/>
            <a:ext cx="182801" cy="487601"/>
          </a:xfrm>
          <a:prstGeom prst="rect">
            <a:avLst/>
          </a:pr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272" name="Texte du titre"/>
          <p:cNvSpPr txBox="1"/>
          <p:nvPr>
            <p:ph type="title"/>
          </p:nvPr>
        </p:nvSpPr>
        <p:spPr>
          <a:xfrm>
            <a:off x="487679" y="365759"/>
            <a:ext cx="11126401" cy="731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27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- Violet_1_1">
    <p:bg>
      <p:bgPr>
        <a:solidFill>
          <a:srgbClr val="1156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9;p1"/>
          <p:cNvSpPr txBox="1"/>
          <p:nvPr/>
        </p:nvSpPr>
        <p:spPr>
          <a:xfrm>
            <a:off x="5116399" y="-874134"/>
            <a:ext cx="7075602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 defTabSz="1219200">
              <a:defRPr sz="1000">
                <a:solidFill>
                  <a:srgbClr val="C8C8C8"/>
                </a:solidFill>
              </a:defRPr>
            </a:lvl1pPr>
          </a:lstStyle>
          <a:p>
            <a:pPr/>
            <a:r>
              <a:t>SNOWFLAKE CORPORATE GOOGLE SLIDES THEME 2024 v1.1</a:t>
            </a:r>
          </a:p>
        </p:txBody>
      </p:sp>
      <p:sp>
        <p:nvSpPr>
          <p:cNvPr id="281" name="Texte niveau 1…"/>
          <p:cNvSpPr txBox="1"/>
          <p:nvPr>
            <p:ph type="body" idx="1"/>
          </p:nvPr>
        </p:nvSpPr>
        <p:spPr>
          <a:xfrm>
            <a:off x="487679" y="1619266"/>
            <a:ext cx="9979202" cy="3619601"/>
          </a:xfrm>
          <a:prstGeom prst="rect">
            <a:avLst/>
          </a:prstGeom>
        </p:spPr>
        <p:txBody>
          <a:bodyPr lIns="60933" tIns="60933" rIns="60933" bIns="60933" anchor="ctr">
            <a:normAutofit fontScale="100000" lnSpcReduction="0"/>
          </a:bodyPr>
          <a:lstStyle>
            <a:lvl1pPr marL="304800" indent="-76200">
              <a:lnSpc>
                <a:spcPct val="74000"/>
              </a:lnSpc>
              <a:buClrTx/>
              <a:buSzTx/>
              <a:buFontTx/>
              <a:buNone/>
              <a:defRPr b="1" sz="5200">
                <a:solidFill>
                  <a:srgbClr val="FFFFFF"/>
                </a:solidFill>
              </a:defRPr>
            </a:lvl1pPr>
            <a:lvl2pPr marL="1562100" indent="-990600">
              <a:lnSpc>
                <a:spcPct val="74000"/>
              </a:lnSpc>
              <a:buClrTx/>
              <a:buSzPts val="5200"/>
              <a:buFontTx/>
              <a:defRPr b="1" sz="5200">
                <a:solidFill>
                  <a:srgbClr val="FFFFFF"/>
                </a:solidFill>
              </a:defRPr>
            </a:lvl2pPr>
            <a:lvl3pPr marL="2302328" indent="-1273628">
              <a:lnSpc>
                <a:spcPct val="74000"/>
              </a:lnSpc>
              <a:buClrTx/>
              <a:buSzPts val="5200"/>
              <a:buFontTx/>
              <a:defRPr b="1" sz="5200">
                <a:solidFill>
                  <a:srgbClr val="FFFFFF"/>
                </a:solidFill>
              </a:defRPr>
            </a:lvl3pPr>
            <a:lvl4pPr marL="2759528" indent="-1273628">
              <a:lnSpc>
                <a:spcPct val="74000"/>
              </a:lnSpc>
              <a:buClrTx/>
              <a:buSzPts val="5200"/>
              <a:buFontTx/>
              <a:defRPr b="1" sz="5200">
                <a:solidFill>
                  <a:srgbClr val="FFFFFF"/>
                </a:solidFill>
              </a:defRPr>
            </a:lvl4pPr>
            <a:lvl5pPr marL="3216728" indent="-1273628">
              <a:lnSpc>
                <a:spcPct val="74000"/>
              </a:lnSpc>
              <a:buClrTx/>
              <a:buSzPts val="5200"/>
              <a:buFontTx/>
              <a:defRPr b="1" sz="5200">
                <a:solidFill>
                  <a:srgbClr val="FFFFFF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82" name="Google Shape;190;p20"/>
          <p:cNvSpPr txBox="1"/>
          <p:nvPr/>
        </p:nvSpPr>
        <p:spPr>
          <a:xfrm>
            <a:off x="880869" y="6489221"/>
            <a:ext cx="2278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© 2024 Snowflake Inc. All Rights Reserved</a:t>
            </a:r>
          </a:p>
        </p:txBody>
      </p:sp>
      <p:sp>
        <p:nvSpPr>
          <p:cNvPr id="283" name="Google Shape;191;p20"/>
          <p:cNvSpPr/>
          <p:nvPr/>
        </p:nvSpPr>
        <p:spPr>
          <a:xfrm>
            <a:off x="609593" y="6461760"/>
            <a:ext cx="180334" cy="17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600" fill="norm" stroke="1" extrusionOk="0">
                <a:moveTo>
                  <a:pt x="19729" y="9329"/>
                </a:moveTo>
                <a:lnTo>
                  <a:pt x="17318" y="10801"/>
                </a:lnTo>
                <a:lnTo>
                  <a:pt x="19729" y="12269"/>
                </a:lnTo>
                <a:cubicBezTo>
                  <a:pt x="20338" y="12641"/>
                  <a:pt x="20546" y="13460"/>
                  <a:pt x="20194" y="14103"/>
                </a:cubicBezTo>
                <a:cubicBezTo>
                  <a:pt x="19842" y="14747"/>
                  <a:pt x="19066" y="14963"/>
                  <a:pt x="18459" y="14593"/>
                </a:cubicBezTo>
                <a:lnTo>
                  <a:pt x="14141" y="11961"/>
                </a:lnTo>
                <a:cubicBezTo>
                  <a:pt x="13853" y="11783"/>
                  <a:pt x="13653" y="11506"/>
                  <a:pt x="13565" y="11195"/>
                </a:cubicBezTo>
                <a:cubicBezTo>
                  <a:pt x="13492" y="10950"/>
                  <a:pt x="13488" y="10688"/>
                  <a:pt x="13553" y="10441"/>
                </a:cubicBezTo>
                <a:cubicBezTo>
                  <a:pt x="13642" y="10101"/>
                  <a:pt x="13853" y="9812"/>
                  <a:pt x="14141" y="9636"/>
                </a:cubicBezTo>
                <a:lnTo>
                  <a:pt x="18459" y="7006"/>
                </a:lnTo>
                <a:cubicBezTo>
                  <a:pt x="19066" y="6636"/>
                  <a:pt x="19843" y="6856"/>
                  <a:pt x="20194" y="7498"/>
                </a:cubicBezTo>
                <a:cubicBezTo>
                  <a:pt x="20546" y="8140"/>
                  <a:pt x="20338" y="8958"/>
                  <a:pt x="19729" y="9329"/>
                </a:cubicBezTo>
                <a:close/>
                <a:moveTo>
                  <a:pt x="17447" y="16463"/>
                </a:moveTo>
                <a:lnTo>
                  <a:pt x="13129" y="13834"/>
                </a:lnTo>
                <a:cubicBezTo>
                  <a:pt x="12907" y="13697"/>
                  <a:pt x="12650" y="13636"/>
                  <a:pt x="12394" y="13659"/>
                </a:cubicBezTo>
                <a:cubicBezTo>
                  <a:pt x="11735" y="13709"/>
                  <a:pt x="11218" y="14289"/>
                  <a:pt x="11218" y="14996"/>
                </a:cubicBezTo>
                <a:lnTo>
                  <a:pt x="11218" y="20258"/>
                </a:lnTo>
                <a:cubicBezTo>
                  <a:pt x="11218" y="20999"/>
                  <a:pt x="11785" y="21600"/>
                  <a:pt x="12488" y="21600"/>
                </a:cubicBezTo>
                <a:cubicBezTo>
                  <a:pt x="13191" y="21600"/>
                  <a:pt x="13760" y="20999"/>
                  <a:pt x="13760" y="20258"/>
                </a:cubicBezTo>
                <a:lnTo>
                  <a:pt x="13760" y="17314"/>
                </a:lnTo>
                <a:lnTo>
                  <a:pt x="16177" y="18787"/>
                </a:lnTo>
                <a:cubicBezTo>
                  <a:pt x="16785" y="19160"/>
                  <a:pt x="17561" y="18939"/>
                  <a:pt x="17912" y="18299"/>
                </a:cubicBezTo>
                <a:cubicBezTo>
                  <a:pt x="18262" y="17659"/>
                  <a:pt x="18055" y="16834"/>
                  <a:pt x="17447" y="16463"/>
                </a:cubicBezTo>
                <a:close/>
                <a:moveTo>
                  <a:pt x="12465" y="11315"/>
                </a:moveTo>
                <a:lnTo>
                  <a:pt x="10671" y="13207"/>
                </a:lnTo>
                <a:cubicBezTo>
                  <a:pt x="10619" y="13263"/>
                  <a:pt x="10520" y="13308"/>
                  <a:pt x="10446" y="13308"/>
                </a:cubicBezTo>
                <a:lnTo>
                  <a:pt x="9917" y="13308"/>
                </a:lnTo>
                <a:cubicBezTo>
                  <a:pt x="9845" y="13308"/>
                  <a:pt x="9744" y="13263"/>
                  <a:pt x="9692" y="13207"/>
                </a:cubicBezTo>
                <a:lnTo>
                  <a:pt x="7899" y="11315"/>
                </a:lnTo>
                <a:cubicBezTo>
                  <a:pt x="7847" y="11262"/>
                  <a:pt x="7806" y="11155"/>
                  <a:pt x="7806" y="11079"/>
                </a:cubicBezTo>
                <a:lnTo>
                  <a:pt x="7806" y="10521"/>
                </a:lnTo>
                <a:cubicBezTo>
                  <a:pt x="7806" y="10444"/>
                  <a:pt x="7847" y="10337"/>
                  <a:pt x="7899" y="10283"/>
                </a:cubicBezTo>
                <a:lnTo>
                  <a:pt x="9692" y="8391"/>
                </a:lnTo>
                <a:cubicBezTo>
                  <a:pt x="9744" y="8335"/>
                  <a:pt x="9845" y="8291"/>
                  <a:pt x="9917" y="8291"/>
                </a:cubicBezTo>
                <a:lnTo>
                  <a:pt x="10446" y="8291"/>
                </a:lnTo>
                <a:cubicBezTo>
                  <a:pt x="10519" y="8291"/>
                  <a:pt x="10619" y="8335"/>
                  <a:pt x="10671" y="8391"/>
                </a:cubicBezTo>
                <a:lnTo>
                  <a:pt x="12465" y="10283"/>
                </a:lnTo>
                <a:cubicBezTo>
                  <a:pt x="12516" y="10337"/>
                  <a:pt x="12558" y="10444"/>
                  <a:pt x="12558" y="10521"/>
                </a:cubicBezTo>
                <a:lnTo>
                  <a:pt x="12558" y="11079"/>
                </a:lnTo>
                <a:cubicBezTo>
                  <a:pt x="12558" y="11155"/>
                  <a:pt x="12516" y="11262"/>
                  <a:pt x="12465" y="11315"/>
                </a:cubicBezTo>
                <a:close/>
                <a:moveTo>
                  <a:pt x="11031" y="10790"/>
                </a:moveTo>
                <a:cubicBezTo>
                  <a:pt x="11031" y="10713"/>
                  <a:pt x="10987" y="10607"/>
                  <a:pt x="10936" y="10550"/>
                </a:cubicBezTo>
                <a:lnTo>
                  <a:pt x="10416" y="10005"/>
                </a:lnTo>
                <a:cubicBezTo>
                  <a:pt x="10365" y="9951"/>
                  <a:pt x="10264" y="9906"/>
                  <a:pt x="10192" y="9906"/>
                </a:cubicBezTo>
                <a:lnTo>
                  <a:pt x="10171" y="9906"/>
                </a:lnTo>
                <a:cubicBezTo>
                  <a:pt x="10099" y="9906"/>
                  <a:pt x="9998" y="9951"/>
                  <a:pt x="9948" y="10005"/>
                </a:cubicBezTo>
                <a:lnTo>
                  <a:pt x="9428" y="10550"/>
                </a:lnTo>
                <a:cubicBezTo>
                  <a:pt x="9376" y="10607"/>
                  <a:pt x="9336" y="10713"/>
                  <a:pt x="9336" y="10790"/>
                </a:cubicBezTo>
                <a:lnTo>
                  <a:pt x="9336" y="10811"/>
                </a:lnTo>
                <a:cubicBezTo>
                  <a:pt x="9336" y="10887"/>
                  <a:pt x="9376" y="10992"/>
                  <a:pt x="9428" y="11048"/>
                </a:cubicBezTo>
                <a:lnTo>
                  <a:pt x="9948" y="11595"/>
                </a:lnTo>
                <a:cubicBezTo>
                  <a:pt x="9999" y="11649"/>
                  <a:pt x="10099" y="11694"/>
                  <a:pt x="10171" y="11694"/>
                </a:cubicBezTo>
                <a:lnTo>
                  <a:pt x="10192" y="11694"/>
                </a:lnTo>
                <a:cubicBezTo>
                  <a:pt x="10264" y="11694"/>
                  <a:pt x="10365" y="11649"/>
                  <a:pt x="10416" y="11595"/>
                </a:cubicBezTo>
                <a:lnTo>
                  <a:pt x="10936" y="11048"/>
                </a:lnTo>
                <a:cubicBezTo>
                  <a:pt x="10987" y="10992"/>
                  <a:pt x="11031" y="10887"/>
                  <a:pt x="11031" y="10811"/>
                </a:cubicBezTo>
                <a:close/>
                <a:moveTo>
                  <a:pt x="2917" y="5135"/>
                </a:moveTo>
                <a:lnTo>
                  <a:pt x="7234" y="7766"/>
                </a:lnTo>
                <a:cubicBezTo>
                  <a:pt x="7458" y="7902"/>
                  <a:pt x="7715" y="7963"/>
                  <a:pt x="7972" y="7941"/>
                </a:cubicBezTo>
                <a:cubicBezTo>
                  <a:pt x="8629" y="7890"/>
                  <a:pt x="9148" y="7308"/>
                  <a:pt x="9148" y="6603"/>
                </a:cubicBezTo>
                <a:lnTo>
                  <a:pt x="9148" y="1341"/>
                </a:lnTo>
                <a:cubicBezTo>
                  <a:pt x="9148" y="601"/>
                  <a:pt x="8577" y="0"/>
                  <a:pt x="7877" y="0"/>
                </a:cubicBezTo>
                <a:cubicBezTo>
                  <a:pt x="7177" y="0"/>
                  <a:pt x="6606" y="601"/>
                  <a:pt x="6606" y="1341"/>
                </a:cubicBezTo>
                <a:lnTo>
                  <a:pt x="6606" y="4285"/>
                </a:lnTo>
                <a:lnTo>
                  <a:pt x="4186" y="2810"/>
                </a:lnTo>
                <a:cubicBezTo>
                  <a:pt x="3580" y="2440"/>
                  <a:pt x="2804" y="2660"/>
                  <a:pt x="2452" y="3300"/>
                </a:cubicBezTo>
                <a:cubicBezTo>
                  <a:pt x="2102" y="3941"/>
                  <a:pt x="2308" y="4761"/>
                  <a:pt x="2912" y="5132"/>
                </a:cubicBezTo>
                <a:cubicBezTo>
                  <a:pt x="2914" y="5133"/>
                  <a:pt x="2915" y="5134"/>
                  <a:pt x="2917" y="5135"/>
                </a:cubicBezTo>
                <a:close/>
                <a:moveTo>
                  <a:pt x="12394" y="7941"/>
                </a:moveTo>
                <a:cubicBezTo>
                  <a:pt x="12650" y="7963"/>
                  <a:pt x="12907" y="7902"/>
                  <a:pt x="13129" y="7766"/>
                </a:cubicBezTo>
                <a:lnTo>
                  <a:pt x="17447" y="5135"/>
                </a:lnTo>
                <a:cubicBezTo>
                  <a:pt x="18052" y="4767"/>
                  <a:pt x="18262" y="3947"/>
                  <a:pt x="17914" y="3305"/>
                </a:cubicBezTo>
                <a:cubicBezTo>
                  <a:pt x="17913" y="3304"/>
                  <a:pt x="17913" y="3302"/>
                  <a:pt x="17912" y="3300"/>
                </a:cubicBezTo>
                <a:cubicBezTo>
                  <a:pt x="17561" y="2660"/>
                  <a:pt x="16785" y="2440"/>
                  <a:pt x="16177" y="2810"/>
                </a:cubicBezTo>
                <a:lnTo>
                  <a:pt x="13760" y="4285"/>
                </a:lnTo>
                <a:lnTo>
                  <a:pt x="13760" y="1341"/>
                </a:lnTo>
                <a:cubicBezTo>
                  <a:pt x="13760" y="601"/>
                  <a:pt x="13191" y="0"/>
                  <a:pt x="12488" y="0"/>
                </a:cubicBezTo>
                <a:cubicBezTo>
                  <a:pt x="11785" y="0"/>
                  <a:pt x="11218" y="601"/>
                  <a:pt x="11218" y="1341"/>
                </a:cubicBezTo>
                <a:lnTo>
                  <a:pt x="11218" y="6603"/>
                </a:lnTo>
                <a:cubicBezTo>
                  <a:pt x="11218" y="7308"/>
                  <a:pt x="11735" y="7890"/>
                  <a:pt x="12394" y="7941"/>
                </a:cubicBezTo>
                <a:close/>
                <a:moveTo>
                  <a:pt x="7972" y="13659"/>
                </a:moveTo>
                <a:cubicBezTo>
                  <a:pt x="7715" y="13636"/>
                  <a:pt x="7457" y="13697"/>
                  <a:pt x="7234" y="13834"/>
                </a:cubicBezTo>
                <a:lnTo>
                  <a:pt x="2917" y="16463"/>
                </a:lnTo>
                <a:cubicBezTo>
                  <a:pt x="2309" y="16834"/>
                  <a:pt x="2102" y="17657"/>
                  <a:pt x="2452" y="18299"/>
                </a:cubicBezTo>
                <a:cubicBezTo>
                  <a:pt x="2802" y="18942"/>
                  <a:pt x="3580" y="19160"/>
                  <a:pt x="4186" y="18787"/>
                </a:cubicBezTo>
                <a:lnTo>
                  <a:pt x="6606" y="17314"/>
                </a:lnTo>
                <a:lnTo>
                  <a:pt x="6606" y="20258"/>
                </a:lnTo>
                <a:cubicBezTo>
                  <a:pt x="6606" y="20999"/>
                  <a:pt x="7174" y="21600"/>
                  <a:pt x="7877" y="21600"/>
                </a:cubicBezTo>
                <a:cubicBezTo>
                  <a:pt x="8580" y="21600"/>
                  <a:pt x="9148" y="20999"/>
                  <a:pt x="9148" y="20258"/>
                </a:cubicBezTo>
                <a:lnTo>
                  <a:pt x="9148" y="14996"/>
                </a:lnTo>
                <a:cubicBezTo>
                  <a:pt x="9148" y="14289"/>
                  <a:pt x="8629" y="13709"/>
                  <a:pt x="7972" y="13659"/>
                </a:cubicBezTo>
                <a:close/>
                <a:moveTo>
                  <a:pt x="6801" y="11195"/>
                </a:moveTo>
                <a:cubicBezTo>
                  <a:pt x="6843" y="11054"/>
                  <a:pt x="6862" y="10906"/>
                  <a:pt x="6859" y="10758"/>
                </a:cubicBezTo>
                <a:cubicBezTo>
                  <a:pt x="6853" y="10653"/>
                  <a:pt x="6841" y="10547"/>
                  <a:pt x="6813" y="10441"/>
                </a:cubicBezTo>
                <a:cubicBezTo>
                  <a:pt x="6727" y="10114"/>
                  <a:pt x="6525" y="9821"/>
                  <a:pt x="6221" y="9636"/>
                </a:cubicBezTo>
                <a:lnTo>
                  <a:pt x="1906" y="7006"/>
                </a:lnTo>
                <a:cubicBezTo>
                  <a:pt x="1298" y="6636"/>
                  <a:pt x="521" y="6856"/>
                  <a:pt x="171" y="7498"/>
                </a:cubicBezTo>
                <a:cubicBezTo>
                  <a:pt x="-178" y="8140"/>
                  <a:pt x="27" y="8958"/>
                  <a:pt x="636" y="9329"/>
                </a:cubicBezTo>
                <a:lnTo>
                  <a:pt x="3047" y="10801"/>
                </a:lnTo>
                <a:lnTo>
                  <a:pt x="636" y="12269"/>
                </a:lnTo>
                <a:cubicBezTo>
                  <a:pt x="27" y="12641"/>
                  <a:pt x="-181" y="13460"/>
                  <a:pt x="171" y="14103"/>
                </a:cubicBezTo>
                <a:cubicBezTo>
                  <a:pt x="524" y="14747"/>
                  <a:pt x="1298" y="14963"/>
                  <a:pt x="1906" y="14593"/>
                </a:cubicBezTo>
                <a:lnTo>
                  <a:pt x="6221" y="11961"/>
                </a:lnTo>
                <a:cubicBezTo>
                  <a:pt x="6499" y="11793"/>
                  <a:pt x="6706" y="11519"/>
                  <a:pt x="6801" y="11195"/>
                </a:cubicBezTo>
                <a:close/>
                <a:moveTo>
                  <a:pt x="20432" y="2470"/>
                </a:moveTo>
                <a:lnTo>
                  <a:pt x="20239" y="2470"/>
                </a:lnTo>
                <a:lnTo>
                  <a:pt x="20239" y="2722"/>
                </a:lnTo>
                <a:lnTo>
                  <a:pt x="20432" y="2722"/>
                </a:lnTo>
                <a:cubicBezTo>
                  <a:pt x="20522" y="2722"/>
                  <a:pt x="20580" y="2679"/>
                  <a:pt x="20580" y="2598"/>
                </a:cubicBezTo>
                <a:cubicBezTo>
                  <a:pt x="20580" y="2518"/>
                  <a:pt x="20526" y="2470"/>
                  <a:pt x="20432" y="2470"/>
                </a:cubicBezTo>
                <a:close/>
                <a:moveTo>
                  <a:pt x="20002" y="2237"/>
                </a:moveTo>
                <a:lnTo>
                  <a:pt x="20437" y="2237"/>
                </a:lnTo>
                <a:cubicBezTo>
                  <a:pt x="20675" y="2237"/>
                  <a:pt x="20832" y="2375"/>
                  <a:pt x="20832" y="2588"/>
                </a:cubicBezTo>
                <a:cubicBezTo>
                  <a:pt x="20832" y="2722"/>
                  <a:pt x="20769" y="2821"/>
                  <a:pt x="20675" y="2884"/>
                </a:cubicBezTo>
                <a:lnTo>
                  <a:pt x="20845" y="3145"/>
                </a:lnTo>
                <a:lnTo>
                  <a:pt x="20845" y="3197"/>
                </a:lnTo>
                <a:lnTo>
                  <a:pt x="20598" y="3197"/>
                </a:lnTo>
                <a:lnTo>
                  <a:pt x="20432" y="2945"/>
                </a:lnTo>
                <a:lnTo>
                  <a:pt x="20239" y="2945"/>
                </a:lnTo>
                <a:lnTo>
                  <a:pt x="20239" y="3197"/>
                </a:lnTo>
                <a:lnTo>
                  <a:pt x="20002" y="3197"/>
                </a:lnTo>
                <a:close/>
                <a:moveTo>
                  <a:pt x="21217" y="2736"/>
                </a:moveTo>
                <a:cubicBezTo>
                  <a:pt x="21217" y="2222"/>
                  <a:pt x="20895" y="1832"/>
                  <a:pt x="20401" y="1832"/>
                </a:cubicBezTo>
                <a:cubicBezTo>
                  <a:pt x="19916" y="1832"/>
                  <a:pt x="19593" y="2203"/>
                  <a:pt x="19593" y="2736"/>
                </a:cubicBezTo>
                <a:cubicBezTo>
                  <a:pt x="19593" y="3245"/>
                  <a:pt x="19916" y="3640"/>
                  <a:pt x="20401" y="3640"/>
                </a:cubicBezTo>
                <a:cubicBezTo>
                  <a:pt x="20895" y="3640"/>
                  <a:pt x="21217" y="3250"/>
                  <a:pt x="21217" y="2736"/>
                </a:cubicBezTo>
                <a:close/>
                <a:moveTo>
                  <a:pt x="21419" y="2736"/>
                </a:moveTo>
                <a:cubicBezTo>
                  <a:pt x="21419" y="3340"/>
                  <a:pt x="21038" y="3844"/>
                  <a:pt x="20401" y="3844"/>
                </a:cubicBezTo>
                <a:cubicBezTo>
                  <a:pt x="19764" y="3844"/>
                  <a:pt x="19392" y="3335"/>
                  <a:pt x="19392" y="2736"/>
                </a:cubicBezTo>
                <a:cubicBezTo>
                  <a:pt x="19392" y="2137"/>
                  <a:pt x="19768" y="1628"/>
                  <a:pt x="20401" y="1628"/>
                </a:cubicBezTo>
                <a:cubicBezTo>
                  <a:pt x="21034" y="1628"/>
                  <a:pt x="21419" y="2132"/>
                  <a:pt x="21419" y="273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600">
                <a:solidFill>
                  <a:srgbClr val="262626"/>
                </a:solidFill>
              </a:defRPr>
            </a:pPr>
          </a:p>
        </p:txBody>
      </p:sp>
      <p:sp>
        <p:nvSpPr>
          <p:cNvPr id="284" name="Numéro de diapositive"/>
          <p:cNvSpPr txBox="1"/>
          <p:nvPr>
            <p:ph type="sldNum" sz="quarter" idx="2"/>
          </p:nvPr>
        </p:nvSpPr>
        <p:spPr>
          <a:xfrm>
            <a:off x="5892799" y="5988049"/>
            <a:ext cx="2844801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e niveau 1…"/>
          <p:cNvSpPr txBox="1"/>
          <p:nvPr>
            <p:ph type="body" idx="1"/>
          </p:nvPr>
        </p:nvSpPr>
        <p:spPr>
          <a:xfrm>
            <a:off x="487666" y="1828800"/>
            <a:ext cx="8348402" cy="4419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04800" indent="-76200">
              <a:buClrTx/>
              <a:buSzTx/>
              <a:buFontTx/>
              <a:buNone/>
            </a:lvl1pPr>
            <a:lvl2pPr>
              <a:buClrTx/>
              <a:buFont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92" name="Texte du titre"/>
          <p:cNvSpPr txBox="1"/>
          <p:nvPr>
            <p:ph type="title"/>
          </p:nvPr>
        </p:nvSpPr>
        <p:spPr>
          <a:xfrm>
            <a:off x="487666" y="365759"/>
            <a:ext cx="11094801" cy="837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293" name="Google Shape;66;p7"/>
          <p:cNvSpPr/>
          <p:nvPr/>
        </p:nvSpPr>
        <p:spPr>
          <a:xfrm>
            <a:off x="-1" y="457999"/>
            <a:ext cx="182801" cy="487601"/>
          </a:xfrm>
          <a:prstGeom prst="rect">
            <a:avLst/>
          </a:pr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29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 Column 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e du titre"/>
          <p:cNvSpPr txBox="1"/>
          <p:nvPr>
            <p:ph type="title"/>
          </p:nvPr>
        </p:nvSpPr>
        <p:spPr>
          <a:xfrm>
            <a:off x="487666" y="365759"/>
            <a:ext cx="11094801" cy="837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02" name="Texte niveau 1…"/>
          <p:cNvSpPr txBox="1"/>
          <p:nvPr>
            <p:ph type="body" sz="half" idx="1"/>
          </p:nvPr>
        </p:nvSpPr>
        <p:spPr>
          <a:xfrm>
            <a:off x="487666" y="1828800"/>
            <a:ext cx="5547201" cy="44196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3" name="Google Shape;70;p8"/>
          <p:cNvSpPr txBox="1"/>
          <p:nvPr>
            <p:ph type="body" sz="half" idx="21"/>
          </p:nvPr>
        </p:nvSpPr>
        <p:spPr>
          <a:xfrm>
            <a:off x="6156961" y="1828800"/>
            <a:ext cx="5547201" cy="44196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04" name="Google Shape;75;p8"/>
          <p:cNvSpPr/>
          <p:nvPr/>
        </p:nvSpPr>
        <p:spPr>
          <a:xfrm>
            <a:off x="-1" y="457999"/>
            <a:ext cx="182801" cy="487601"/>
          </a:xfrm>
          <a:prstGeom prst="rect">
            <a:avLst/>
          </a:pr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30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ulti-use layout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9;p1"/>
          <p:cNvSpPr txBox="1"/>
          <p:nvPr/>
        </p:nvSpPr>
        <p:spPr>
          <a:xfrm>
            <a:off x="5116399" y="-874134"/>
            <a:ext cx="7075602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 defTabSz="1219200">
              <a:defRPr sz="1000">
                <a:solidFill>
                  <a:srgbClr val="C8C8C8"/>
                </a:solidFill>
              </a:defRPr>
            </a:lvl1pPr>
          </a:lstStyle>
          <a:p>
            <a:pPr/>
            <a:r>
              <a:t>SNOWFLAKE CORPORATE GOOGLE SLIDES THEME 2024 v1.1</a:t>
            </a:r>
          </a:p>
        </p:txBody>
      </p:sp>
      <p:pic>
        <p:nvPicPr>
          <p:cNvPr id="313" name="Google Shape;51;p6" descr="Google Shape;51;p6"/>
          <p:cNvPicPr>
            <a:picLocks noChangeAspect="1"/>
          </p:cNvPicPr>
          <p:nvPr/>
        </p:nvPicPr>
        <p:blipFill>
          <a:blip r:embed="rId2">
            <a:extLst/>
          </a:blip>
          <a:srcRect l="22838" t="0" r="0" b="0"/>
          <a:stretch>
            <a:fillRect/>
          </a:stretch>
        </p:blipFill>
        <p:spPr>
          <a:xfrm flipH="1">
            <a:off x="10376500" y="3914233"/>
            <a:ext cx="1824201" cy="2574965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Google Shape;53;p6"/>
          <p:cNvSpPr/>
          <p:nvPr/>
        </p:nvSpPr>
        <p:spPr>
          <a:xfrm>
            <a:off x="609593" y="6461760"/>
            <a:ext cx="180334" cy="17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600" fill="norm" stroke="1" extrusionOk="0">
                <a:moveTo>
                  <a:pt x="19729" y="9329"/>
                </a:moveTo>
                <a:lnTo>
                  <a:pt x="17318" y="10801"/>
                </a:lnTo>
                <a:lnTo>
                  <a:pt x="19729" y="12269"/>
                </a:lnTo>
                <a:cubicBezTo>
                  <a:pt x="20338" y="12641"/>
                  <a:pt x="20546" y="13460"/>
                  <a:pt x="20194" y="14103"/>
                </a:cubicBezTo>
                <a:cubicBezTo>
                  <a:pt x="19842" y="14747"/>
                  <a:pt x="19066" y="14963"/>
                  <a:pt x="18459" y="14593"/>
                </a:cubicBezTo>
                <a:lnTo>
                  <a:pt x="14141" y="11961"/>
                </a:lnTo>
                <a:cubicBezTo>
                  <a:pt x="13853" y="11783"/>
                  <a:pt x="13653" y="11506"/>
                  <a:pt x="13565" y="11195"/>
                </a:cubicBezTo>
                <a:cubicBezTo>
                  <a:pt x="13492" y="10950"/>
                  <a:pt x="13488" y="10688"/>
                  <a:pt x="13553" y="10441"/>
                </a:cubicBezTo>
                <a:cubicBezTo>
                  <a:pt x="13642" y="10101"/>
                  <a:pt x="13853" y="9812"/>
                  <a:pt x="14141" y="9636"/>
                </a:cubicBezTo>
                <a:lnTo>
                  <a:pt x="18459" y="7006"/>
                </a:lnTo>
                <a:cubicBezTo>
                  <a:pt x="19066" y="6636"/>
                  <a:pt x="19843" y="6856"/>
                  <a:pt x="20194" y="7498"/>
                </a:cubicBezTo>
                <a:cubicBezTo>
                  <a:pt x="20546" y="8140"/>
                  <a:pt x="20338" y="8958"/>
                  <a:pt x="19729" y="9329"/>
                </a:cubicBezTo>
                <a:close/>
                <a:moveTo>
                  <a:pt x="17447" y="16463"/>
                </a:moveTo>
                <a:lnTo>
                  <a:pt x="13129" y="13834"/>
                </a:lnTo>
                <a:cubicBezTo>
                  <a:pt x="12907" y="13697"/>
                  <a:pt x="12650" y="13636"/>
                  <a:pt x="12394" y="13659"/>
                </a:cubicBezTo>
                <a:cubicBezTo>
                  <a:pt x="11735" y="13709"/>
                  <a:pt x="11218" y="14289"/>
                  <a:pt x="11218" y="14996"/>
                </a:cubicBezTo>
                <a:lnTo>
                  <a:pt x="11218" y="20258"/>
                </a:lnTo>
                <a:cubicBezTo>
                  <a:pt x="11218" y="20999"/>
                  <a:pt x="11785" y="21600"/>
                  <a:pt x="12488" y="21600"/>
                </a:cubicBezTo>
                <a:cubicBezTo>
                  <a:pt x="13191" y="21600"/>
                  <a:pt x="13760" y="20999"/>
                  <a:pt x="13760" y="20258"/>
                </a:cubicBezTo>
                <a:lnTo>
                  <a:pt x="13760" y="17314"/>
                </a:lnTo>
                <a:lnTo>
                  <a:pt x="16177" y="18787"/>
                </a:lnTo>
                <a:cubicBezTo>
                  <a:pt x="16785" y="19160"/>
                  <a:pt x="17561" y="18939"/>
                  <a:pt x="17912" y="18299"/>
                </a:cubicBezTo>
                <a:cubicBezTo>
                  <a:pt x="18262" y="17659"/>
                  <a:pt x="18055" y="16834"/>
                  <a:pt x="17447" y="16463"/>
                </a:cubicBezTo>
                <a:close/>
                <a:moveTo>
                  <a:pt x="12465" y="11315"/>
                </a:moveTo>
                <a:lnTo>
                  <a:pt x="10671" y="13207"/>
                </a:lnTo>
                <a:cubicBezTo>
                  <a:pt x="10619" y="13263"/>
                  <a:pt x="10520" y="13308"/>
                  <a:pt x="10446" y="13308"/>
                </a:cubicBezTo>
                <a:lnTo>
                  <a:pt x="9917" y="13308"/>
                </a:lnTo>
                <a:cubicBezTo>
                  <a:pt x="9845" y="13308"/>
                  <a:pt x="9744" y="13263"/>
                  <a:pt x="9692" y="13207"/>
                </a:cubicBezTo>
                <a:lnTo>
                  <a:pt x="7899" y="11315"/>
                </a:lnTo>
                <a:cubicBezTo>
                  <a:pt x="7847" y="11262"/>
                  <a:pt x="7806" y="11155"/>
                  <a:pt x="7806" y="11079"/>
                </a:cubicBezTo>
                <a:lnTo>
                  <a:pt x="7806" y="10521"/>
                </a:lnTo>
                <a:cubicBezTo>
                  <a:pt x="7806" y="10444"/>
                  <a:pt x="7847" y="10337"/>
                  <a:pt x="7899" y="10283"/>
                </a:cubicBezTo>
                <a:lnTo>
                  <a:pt x="9692" y="8391"/>
                </a:lnTo>
                <a:cubicBezTo>
                  <a:pt x="9744" y="8335"/>
                  <a:pt x="9845" y="8291"/>
                  <a:pt x="9917" y="8291"/>
                </a:cubicBezTo>
                <a:lnTo>
                  <a:pt x="10446" y="8291"/>
                </a:lnTo>
                <a:cubicBezTo>
                  <a:pt x="10519" y="8291"/>
                  <a:pt x="10619" y="8335"/>
                  <a:pt x="10671" y="8391"/>
                </a:cubicBezTo>
                <a:lnTo>
                  <a:pt x="12465" y="10283"/>
                </a:lnTo>
                <a:cubicBezTo>
                  <a:pt x="12516" y="10337"/>
                  <a:pt x="12558" y="10444"/>
                  <a:pt x="12558" y="10521"/>
                </a:cubicBezTo>
                <a:lnTo>
                  <a:pt x="12558" y="11079"/>
                </a:lnTo>
                <a:cubicBezTo>
                  <a:pt x="12558" y="11155"/>
                  <a:pt x="12516" y="11262"/>
                  <a:pt x="12465" y="11315"/>
                </a:cubicBezTo>
                <a:close/>
                <a:moveTo>
                  <a:pt x="11031" y="10790"/>
                </a:moveTo>
                <a:cubicBezTo>
                  <a:pt x="11031" y="10713"/>
                  <a:pt x="10987" y="10607"/>
                  <a:pt x="10936" y="10550"/>
                </a:cubicBezTo>
                <a:lnTo>
                  <a:pt x="10416" y="10005"/>
                </a:lnTo>
                <a:cubicBezTo>
                  <a:pt x="10365" y="9951"/>
                  <a:pt x="10264" y="9906"/>
                  <a:pt x="10192" y="9906"/>
                </a:cubicBezTo>
                <a:lnTo>
                  <a:pt x="10171" y="9906"/>
                </a:lnTo>
                <a:cubicBezTo>
                  <a:pt x="10099" y="9906"/>
                  <a:pt x="9998" y="9951"/>
                  <a:pt x="9948" y="10005"/>
                </a:cubicBezTo>
                <a:lnTo>
                  <a:pt x="9428" y="10550"/>
                </a:lnTo>
                <a:cubicBezTo>
                  <a:pt x="9376" y="10607"/>
                  <a:pt x="9336" y="10713"/>
                  <a:pt x="9336" y="10790"/>
                </a:cubicBezTo>
                <a:lnTo>
                  <a:pt x="9336" y="10811"/>
                </a:lnTo>
                <a:cubicBezTo>
                  <a:pt x="9336" y="10887"/>
                  <a:pt x="9376" y="10992"/>
                  <a:pt x="9428" y="11048"/>
                </a:cubicBezTo>
                <a:lnTo>
                  <a:pt x="9948" y="11595"/>
                </a:lnTo>
                <a:cubicBezTo>
                  <a:pt x="9999" y="11649"/>
                  <a:pt x="10099" y="11694"/>
                  <a:pt x="10171" y="11694"/>
                </a:cubicBezTo>
                <a:lnTo>
                  <a:pt x="10192" y="11694"/>
                </a:lnTo>
                <a:cubicBezTo>
                  <a:pt x="10264" y="11694"/>
                  <a:pt x="10365" y="11649"/>
                  <a:pt x="10416" y="11595"/>
                </a:cubicBezTo>
                <a:lnTo>
                  <a:pt x="10936" y="11048"/>
                </a:lnTo>
                <a:cubicBezTo>
                  <a:pt x="10987" y="10992"/>
                  <a:pt x="11031" y="10887"/>
                  <a:pt x="11031" y="10811"/>
                </a:cubicBezTo>
                <a:close/>
                <a:moveTo>
                  <a:pt x="2917" y="5135"/>
                </a:moveTo>
                <a:lnTo>
                  <a:pt x="7234" y="7766"/>
                </a:lnTo>
                <a:cubicBezTo>
                  <a:pt x="7458" y="7902"/>
                  <a:pt x="7715" y="7963"/>
                  <a:pt x="7972" y="7941"/>
                </a:cubicBezTo>
                <a:cubicBezTo>
                  <a:pt x="8629" y="7890"/>
                  <a:pt x="9148" y="7308"/>
                  <a:pt x="9148" y="6603"/>
                </a:cubicBezTo>
                <a:lnTo>
                  <a:pt x="9148" y="1341"/>
                </a:lnTo>
                <a:cubicBezTo>
                  <a:pt x="9148" y="601"/>
                  <a:pt x="8577" y="0"/>
                  <a:pt x="7877" y="0"/>
                </a:cubicBezTo>
                <a:cubicBezTo>
                  <a:pt x="7177" y="0"/>
                  <a:pt x="6606" y="601"/>
                  <a:pt x="6606" y="1341"/>
                </a:cubicBezTo>
                <a:lnTo>
                  <a:pt x="6606" y="4285"/>
                </a:lnTo>
                <a:lnTo>
                  <a:pt x="4186" y="2810"/>
                </a:lnTo>
                <a:cubicBezTo>
                  <a:pt x="3580" y="2440"/>
                  <a:pt x="2804" y="2660"/>
                  <a:pt x="2452" y="3300"/>
                </a:cubicBezTo>
                <a:cubicBezTo>
                  <a:pt x="2102" y="3941"/>
                  <a:pt x="2308" y="4761"/>
                  <a:pt x="2912" y="5132"/>
                </a:cubicBezTo>
                <a:cubicBezTo>
                  <a:pt x="2914" y="5133"/>
                  <a:pt x="2915" y="5134"/>
                  <a:pt x="2917" y="5135"/>
                </a:cubicBezTo>
                <a:close/>
                <a:moveTo>
                  <a:pt x="12394" y="7941"/>
                </a:moveTo>
                <a:cubicBezTo>
                  <a:pt x="12650" y="7963"/>
                  <a:pt x="12907" y="7902"/>
                  <a:pt x="13129" y="7766"/>
                </a:cubicBezTo>
                <a:lnTo>
                  <a:pt x="17447" y="5135"/>
                </a:lnTo>
                <a:cubicBezTo>
                  <a:pt x="18052" y="4767"/>
                  <a:pt x="18262" y="3947"/>
                  <a:pt x="17914" y="3305"/>
                </a:cubicBezTo>
                <a:cubicBezTo>
                  <a:pt x="17913" y="3304"/>
                  <a:pt x="17913" y="3302"/>
                  <a:pt x="17912" y="3300"/>
                </a:cubicBezTo>
                <a:cubicBezTo>
                  <a:pt x="17561" y="2660"/>
                  <a:pt x="16785" y="2440"/>
                  <a:pt x="16177" y="2810"/>
                </a:cubicBezTo>
                <a:lnTo>
                  <a:pt x="13760" y="4285"/>
                </a:lnTo>
                <a:lnTo>
                  <a:pt x="13760" y="1341"/>
                </a:lnTo>
                <a:cubicBezTo>
                  <a:pt x="13760" y="601"/>
                  <a:pt x="13191" y="0"/>
                  <a:pt x="12488" y="0"/>
                </a:cubicBezTo>
                <a:cubicBezTo>
                  <a:pt x="11785" y="0"/>
                  <a:pt x="11218" y="601"/>
                  <a:pt x="11218" y="1341"/>
                </a:cubicBezTo>
                <a:lnTo>
                  <a:pt x="11218" y="6603"/>
                </a:lnTo>
                <a:cubicBezTo>
                  <a:pt x="11218" y="7308"/>
                  <a:pt x="11735" y="7890"/>
                  <a:pt x="12394" y="7941"/>
                </a:cubicBezTo>
                <a:close/>
                <a:moveTo>
                  <a:pt x="7972" y="13659"/>
                </a:moveTo>
                <a:cubicBezTo>
                  <a:pt x="7715" y="13636"/>
                  <a:pt x="7457" y="13697"/>
                  <a:pt x="7234" y="13834"/>
                </a:cubicBezTo>
                <a:lnTo>
                  <a:pt x="2917" y="16463"/>
                </a:lnTo>
                <a:cubicBezTo>
                  <a:pt x="2309" y="16834"/>
                  <a:pt x="2102" y="17657"/>
                  <a:pt x="2452" y="18299"/>
                </a:cubicBezTo>
                <a:cubicBezTo>
                  <a:pt x="2802" y="18942"/>
                  <a:pt x="3580" y="19160"/>
                  <a:pt x="4186" y="18787"/>
                </a:cubicBezTo>
                <a:lnTo>
                  <a:pt x="6606" y="17314"/>
                </a:lnTo>
                <a:lnTo>
                  <a:pt x="6606" y="20258"/>
                </a:lnTo>
                <a:cubicBezTo>
                  <a:pt x="6606" y="20999"/>
                  <a:pt x="7174" y="21600"/>
                  <a:pt x="7877" y="21600"/>
                </a:cubicBezTo>
                <a:cubicBezTo>
                  <a:pt x="8580" y="21600"/>
                  <a:pt x="9148" y="20999"/>
                  <a:pt x="9148" y="20258"/>
                </a:cubicBezTo>
                <a:lnTo>
                  <a:pt x="9148" y="14996"/>
                </a:lnTo>
                <a:cubicBezTo>
                  <a:pt x="9148" y="14289"/>
                  <a:pt x="8629" y="13709"/>
                  <a:pt x="7972" y="13659"/>
                </a:cubicBezTo>
                <a:close/>
                <a:moveTo>
                  <a:pt x="6801" y="11195"/>
                </a:moveTo>
                <a:cubicBezTo>
                  <a:pt x="6843" y="11054"/>
                  <a:pt x="6862" y="10906"/>
                  <a:pt x="6859" y="10758"/>
                </a:cubicBezTo>
                <a:cubicBezTo>
                  <a:pt x="6853" y="10653"/>
                  <a:pt x="6841" y="10547"/>
                  <a:pt x="6813" y="10441"/>
                </a:cubicBezTo>
                <a:cubicBezTo>
                  <a:pt x="6727" y="10114"/>
                  <a:pt x="6525" y="9821"/>
                  <a:pt x="6221" y="9636"/>
                </a:cubicBezTo>
                <a:lnTo>
                  <a:pt x="1906" y="7006"/>
                </a:lnTo>
                <a:cubicBezTo>
                  <a:pt x="1298" y="6636"/>
                  <a:pt x="521" y="6856"/>
                  <a:pt x="171" y="7498"/>
                </a:cubicBezTo>
                <a:cubicBezTo>
                  <a:pt x="-178" y="8140"/>
                  <a:pt x="27" y="8958"/>
                  <a:pt x="636" y="9329"/>
                </a:cubicBezTo>
                <a:lnTo>
                  <a:pt x="3047" y="10801"/>
                </a:lnTo>
                <a:lnTo>
                  <a:pt x="636" y="12269"/>
                </a:lnTo>
                <a:cubicBezTo>
                  <a:pt x="27" y="12641"/>
                  <a:pt x="-181" y="13460"/>
                  <a:pt x="171" y="14103"/>
                </a:cubicBezTo>
                <a:cubicBezTo>
                  <a:pt x="524" y="14747"/>
                  <a:pt x="1298" y="14963"/>
                  <a:pt x="1906" y="14593"/>
                </a:cubicBezTo>
                <a:lnTo>
                  <a:pt x="6221" y="11961"/>
                </a:lnTo>
                <a:cubicBezTo>
                  <a:pt x="6499" y="11793"/>
                  <a:pt x="6706" y="11519"/>
                  <a:pt x="6801" y="11195"/>
                </a:cubicBezTo>
                <a:close/>
                <a:moveTo>
                  <a:pt x="20432" y="2470"/>
                </a:moveTo>
                <a:lnTo>
                  <a:pt x="20239" y="2470"/>
                </a:lnTo>
                <a:lnTo>
                  <a:pt x="20239" y="2722"/>
                </a:lnTo>
                <a:lnTo>
                  <a:pt x="20432" y="2722"/>
                </a:lnTo>
                <a:cubicBezTo>
                  <a:pt x="20522" y="2722"/>
                  <a:pt x="20580" y="2679"/>
                  <a:pt x="20580" y="2598"/>
                </a:cubicBezTo>
                <a:cubicBezTo>
                  <a:pt x="20580" y="2518"/>
                  <a:pt x="20526" y="2470"/>
                  <a:pt x="20432" y="2470"/>
                </a:cubicBezTo>
                <a:close/>
                <a:moveTo>
                  <a:pt x="20002" y="2237"/>
                </a:moveTo>
                <a:lnTo>
                  <a:pt x="20437" y="2237"/>
                </a:lnTo>
                <a:cubicBezTo>
                  <a:pt x="20675" y="2237"/>
                  <a:pt x="20832" y="2375"/>
                  <a:pt x="20832" y="2588"/>
                </a:cubicBezTo>
                <a:cubicBezTo>
                  <a:pt x="20832" y="2722"/>
                  <a:pt x="20769" y="2821"/>
                  <a:pt x="20675" y="2884"/>
                </a:cubicBezTo>
                <a:lnTo>
                  <a:pt x="20845" y="3145"/>
                </a:lnTo>
                <a:lnTo>
                  <a:pt x="20845" y="3197"/>
                </a:lnTo>
                <a:lnTo>
                  <a:pt x="20598" y="3197"/>
                </a:lnTo>
                <a:lnTo>
                  <a:pt x="20432" y="2945"/>
                </a:lnTo>
                <a:lnTo>
                  <a:pt x="20239" y="2945"/>
                </a:lnTo>
                <a:lnTo>
                  <a:pt x="20239" y="3197"/>
                </a:lnTo>
                <a:lnTo>
                  <a:pt x="20002" y="3197"/>
                </a:lnTo>
                <a:close/>
                <a:moveTo>
                  <a:pt x="21217" y="2736"/>
                </a:moveTo>
                <a:cubicBezTo>
                  <a:pt x="21217" y="2222"/>
                  <a:pt x="20895" y="1832"/>
                  <a:pt x="20401" y="1832"/>
                </a:cubicBezTo>
                <a:cubicBezTo>
                  <a:pt x="19916" y="1832"/>
                  <a:pt x="19593" y="2203"/>
                  <a:pt x="19593" y="2736"/>
                </a:cubicBezTo>
                <a:cubicBezTo>
                  <a:pt x="19593" y="3245"/>
                  <a:pt x="19916" y="3640"/>
                  <a:pt x="20401" y="3640"/>
                </a:cubicBezTo>
                <a:cubicBezTo>
                  <a:pt x="20895" y="3640"/>
                  <a:pt x="21217" y="3250"/>
                  <a:pt x="21217" y="2736"/>
                </a:cubicBezTo>
                <a:close/>
                <a:moveTo>
                  <a:pt x="21419" y="2736"/>
                </a:moveTo>
                <a:cubicBezTo>
                  <a:pt x="21419" y="3340"/>
                  <a:pt x="21038" y="3844"/>
                  <a:pt x="20401" y="3844"/>
                </a:cubicBezTo>
                <a:cubicBezTo>
                  <a:pt x="19764" y="3844"/>
                  <a:pt x="19392" y="3335"/>
                  <a:pt x="19392" y="2736"/>
                </a:cubicBezTo>
                <a:cubicBezTo>
                  <a:pt x="19392" y="2137"/>
                  <a:pt x="19768" y="1628"/>
                  <a:pt x="20401" y="1628"/>
                </a:cubicBezTo>
                <a:cubicBezTo>
                  <a:pt x="21034" y="1628"/>
                  <a:pt x="21419" y="2132"/>
                  <a:pt x="21419" y="2736"/>
                </a:cubicBezTo>
                <a:close/>
              </a:path>
            </a:pathLst>
          </a:cu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600">
                <a:solidFill>
                  <a:srgbClr val="262626"/>
                </a:solidFill>
              </a:defRPr>
            </a:pPr>
          </a:p>
        </p:txBody>
      </p:sp>
      <p:sp>
        <p:nvSpPr>
          <p:cNvPr id="315" name="Texte du titre"/>
          <p:cNvSpPr txBox="1"/>
          <p:nvPr>
            <p:ph type="title"/>
          </p:nvPr>
        </p:nvSpPr>
        <p:spPr>
          <a:xfrm>
            <a:off x="490529" y="365759"/>
            <a:ext cx="11126401" cy="731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16" name="Texte niveau 1…"/>
          <p:cNvSpPr txBox="1"/>
          <p:nvPr>
            <p:ph type="body" sz="quarter" idx="1"/>
          </p:nvPr>
        </p:nvSpPr>
        <p:spPr>
          <a:xfrm>
            <a:off x="487679" y="873713"/>
            <a:ext cx="11126401" cy="487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457200" indent="-342900">
              <a:buClrTx/>
              <a:buSzTx/>
              <a:buFontTx/>
              <a:buNone/>
            </a:lvl1pPr>
            <a:lvl2pPr marL="457200" indent="114300">
              <a:buClrTx/>
              <a:buSzTx/>
              <a:buFontTx/>
              <a:buNone/>
            </a:lvl2pPr>
            <a:lvl3pPr marL="457200" indent="596900">
              <a:buClrTx/>
              <a:buSzTx/>
              <a:buFontTx/>
              <a:buNone/>
            </a:lvl3pPr>
            <a:lvl4pPr marL="457200" indent="1054100">
              <a:buClrTx/>
              <a:buSzTx/>
              <a:buFontTx/>
              <a:buNone/>
            </a:lvl4pPr>
            <a:lvl5pPr marL="457200" indent="1511300">
              <a:buClrTx/>
              <a:buSzTx/>
              <a:buFontTx/>
              <a:buNone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17" name="Google Shape;57;p6"/>
          <p:cNvSpPr txBox="1"/>
          <p:nvPr/>
        </p:nvSpPr>
        <p:spPr>
          <a:xfrm>
            <a:off x="880867" y="6489221"/>
            <a:ext cx="2241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defRPr sz="800">
                <a:solidFill>
                  <a:srgbClr val="929292"/>
                </a:solidFill>
              </a:defRPr>
            </a:lvl1pPr>
          </a:lstStyle>
          <a:p>
            <a:pPr/>
            <a:r>
              <a:t>© 2024 Snowflake Inc. All Rights Reserved</a:t>
            </a:r>
          </a:p>
        </p:txBody>
      </p:sp>
      <p:sp>
        <p:nvSpPr>
          <p:cNvPr id="318" name="Google Shape;58;p6"/>
          <p:cNvSpPr/>
          <p:nvPr/>
        </p:nvSpPr>
        <p:spPr>
          <a:xfrm>
            <a:off x="-1" y="457999"/>
            <a:ext cx="182801" cy="487601"/>
          </a:xfrm>
          <a:prstGeom prst="rect">
            <a:avLst/>
          </a:pr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31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ata Clou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4;p23"/>
          <p:cNvSpPr/>
          <p:nvPr/>
        </p:nvSpPr>
        <p:spPr>
          <a:xfrm>
            <a:off x="685800" y="-42434"/>
            <a:ext cx="152399" cy="159293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exte niveau 1…"/>
          <p:cNvSpPr txBox="1"/>
          <p:nvPr>
            <p:ph type="body" idx="1"/>
          </p:nvPr>
        </p:nvSpPr>
        <p:spPr>
          <a:xfrm>
            <a:off x="838200" y="2124635"/>
            <a:ext cx="10515600" cy="4052328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228600" defTabSz="9144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F143C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1pPr>
            <a:lvl2pPr marL="914400" indent="-323850" defTabSz="914400">
              <a:lnSpc>
                <a:spcPct val="100000"/>
              </a:lnSpc>
              <a:buClrTx/>
              <a:buSzPts val="1600"/>
              <a:buFontTx/>
              <a:buChar char="■"/>
              <a:defRPr b="1" sz="1600">
                <a:solidFill>
                  <a:srgbClr val="0F143C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2pPr>
            <a:lvl3pPr marL="0" indent="228600" defTabSz="9144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F143C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3pPr>
            <a:lvl4pPr marL="1875064" indent="-370114" defTabSz="914400">
              <a:lnSpc>
                <a:spcPct val="100000"/>
              </a:lnSpc>
              <a:buClrTx/>
              <a:buSzPts val="1600"/>
              <a:buFontTx/>
              <a:buChar char="●"/>
              <a:defRPr b="1" sz="1600">
                <a:solidFill>
                  <a:srgbClr val="0F143C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4pPr>
            <a:lvl5pPr marL="2393950" indent="-431800" defTabSz="914400">
              <a:lnSpc>
                <a:spcPct val="100000"/>
              </a:lnSpc>
              <a:buClrTx/>
              <a:buSzPts val="1600"/>
              <a:buFontTx/>
              <a:buChar char="○"/>
              <a:defRPr b="1" sz="1600">
                <a:solidFill>
                  <a:srgbClr val="0F143C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3" name="Texte du titre"/>
          <p:cNvSpPr txBox="1"/>
          <p:nvPr>
            <p:ph type="title"/>
          </p:nvPr>
        </p:nvSpPr>
        <p:spPr>
          <a:xfrm>
            <a:off x="838199" y="281200"/>
            <a:ext cx="10936835" cy="12693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sz="2800">
                <a:solidFill>
                  <a:srgbClr val="0E143D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1pPr>
          </a:lstStyle>
          <a:p>
            <a:pPr/>
            <a:r>
              <a:t>Texte du titre</a:t>
            </a:r>
          </a:p>
        </p:txBody>
      </p:sp>
      <p:pic>
        <p:nvPicPr>
          <p:cNvPr id="34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ulti-u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997;p117"/>
          <p:cNvSpPr/>
          <p:nvPr/>
        </p:nvSpPr>
        <p:spPr>
          <a:xfrm>
            <a:off x="609593" y="6461760"/>
            <a:ext cx="180334" cy="17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600" fill="norm" stroke="1" extrusionOk="0">
                <a:moveTo>
                  <a:pt x="19729" y="9329"/>
                </a:moveTo>
                <a:lnTo>
                  <a:pt x="17318" y="10801"/>
                </a:lnTo>
                <a:lnTo>
                  <a:pt x="19729" y="12269"/>
                </a:lnTo>
                <a:cubicBezTo>
                  <a:pt x="20338" y="12641"/>
                  <a:pt x="20546" y="13460"/>
                  <a:pt x="20194" y="14103"/>
                </a:cubicBezTo>
                <a:cubicBezTo>
                  <a:pt x="19842" y="14747"/>
                  <a:pt x="19066" y="14963"/>
                  <a:pt x="18459" y="14593"/>
                </a:cubicBezTo>
                <a:lnTo>
                  <a:pt x="14141" y="11961"/>
                </a:lnTo>
                <a:cubicBezTo>
                  <a:pt x="13853" y="11783"/>
                  <a:pt x="13653" y="11506"/>
                  <a:pt x="13565" y="11195"/>
                </a:cubicBezTo>
                <a:cubicBezTo>
                  <a:pt x="13492" y="10950"/>
                  <a:pt x="13488" y="10688"/>
                  <a:pt x="13553" y="10441"/>
                </a:cubicBezTo>
                <a:cubicBezTo>
                  <a:pt x="13642" y="10101"/>
                  <a:pt x="13853" y="9812"/>
                  <a:pt x="14141" y="9636"/>
                </a:cubicBezTo>
                <a:lnTo>
                  <a:pt x="18459" y="7006"/>
                </a:lnTo>
                <a:cubicBezTo>
                  <a:pt x="19066" y="6636"/>
                  <a:pt x="19843" y="6856"/>
                  <a:pt x="20194" y="7498"/>
                </a:cubicBezTo>
                <a:cubicBezTo>
                  <a:pt x="20546" y="8140"/>
                  <a:pt x="20338" y="8958"/>
                  <a:pt x="19729" y="9329"/>
                </a:cubicBezTo>
                <a:close/>
                <a:moveTo>
                  <a:pt x="17447" y="16463"/>
                </a:moveTo>
                <a:lnTo>
                  <a:pt x="13129" y="13834"/>
                </a:lnTo>
                <a:cubicBezTo>
                  <a:pt x="12907" y="13697"/>
                  <a:pt x="12650" y="13636"/>
                  <a:pt x="12394" y="13659"/>
                </a:cubicBezTo>
                <a:cubicBezTo>
                  <a:pt x="11735" y="13709"/>
                  <a:pt x="11218" y="14289"/>
                  <a:pt x="11218" y="14996"/>
                </a:cubicBezTo>
                <a:lnTo>
                  <a:pt x="11218" y="20258"/>
                </a:lnTo>
                <a:cubicBezTo>
                  <a:pt x="11218" y="20999"/>
                  <a:pt x="11785" y="21600"/>
                  <a:pt x="12488" y="21600"/>
                </a:cubicBezTo>
                <a:cubicBezTo>
                  <a:pt x="13191" y="21600"/>
                  <a:pt x="13760" y="20999"/>
                  <a:pt x="13760" y="20258"/>
                </a:cubicBezTo>
                <a:lnTo>
                  <a:pt x="13760" y="17314"/>
                </a:lnTo>
                <a:lnTo>
                  <a:pt x="16177" y="18787"/>
                </a:lnTo>
                <a:cubicBezTo>
                  <a:pt x="16785" y="19160"/>
                  <a:pt x="17561" y="18939"/>
                  <a:pt x="17912" y="18299"/>
                </a:cubicBezTo>
                <a:cubicBezTo>
                  <a:pt x="18262" y="17659"/>
                  <a:pt x="18055" y="16834"/>
                  <a:pt x="17447" y="16463"/>
                </a:cubicBezTo>
                <a:close/>
                <a:moveTo>
                  <a:pt x="12465" y="11315"/>
                </a:moveTo>
                <a:lnTo>
                  <a:pt x="10671" y="13207"/>
                </a:lnTo>
                <a:cubicBezTo>
                  <a:pt x="10619" y="13263"/>
                  <a:pt x="10520" y="13308"/>
                  <a:pt x="10446" y="13308"/>
                </a:cubicBezTo>
                <a:lnTo>
                  <a:pt x="9917" y="13308"/>
                </a:lnTo>
                <a:cubicBezTo>
                  <a:pt x="9845" y="13308"/>
                  <a:pt x="9744" y="13263"/>
                  <a:pt x="9692" y="13207"/>
                </a:cubicBezTo>
                <a:lnTo>
                  <a:pt x="7899" y="11315"/>
                </a:lnTo>
                <a:cubicBezTo>
                  <a:pt x="7847" y="11262"/>
                  <a:pt x="7806" y="11155"/>
                  <a:pt x="7806" y="11079"/>
                </a:cubicBezTo>
                <a:lnTo>
                  <a:pt x="7806" y="10521"/>
                </a:lnTo>
                <a:cubicBezTo>
                  <a:pt x="7806" y="10444"/>
                  <a:pt x="7847" y="10337"/>
                  <a:pt x="7899" y="10283"/>
                </a:cubicBezTo>
                <a:lnTo>
                  <a:pt x="9692" y="8391"/>
                </a:lnTo>
                <a:cubicBezTo>
                  <a:pt x="9744" y="8335"/>
                  <a:pt x="9845" y="8291"/>
                  <a:pt x="9917" y="8291"/>
                </a:cubicBezTo>
                <a:lnTo>
                  <a:pt x="10446" y="8291"/>
                </a:lnTo>
                <a:cubicBezTo>
                  <a:pt x="10519" y="8291"/>
                  <a:pt x="10619" y="8335"/>
                  <a:pt x="10671" y="8391"/>
                </a:cubicBezTo>
                <a:lnTo>
                  <a:pt x="12465" y="10283"/>
                </a:lnTo>
                <a:cubicBezTo>
                  <a:pt x="12516" y="10337"/>
                  <a:pt x="12558" y="10444"/>
                  <a:pt x="12558" y="10521"/>
                </a:cubicBezTo>
                <a:lnTo>
                  <a:pt x="12558" y="11079"/>
                </a:lnTo>
                <a:cubicBezTo>
                  <a:pt x="12558" y="11155"/>
                  <a:pt x="12516" y="11262"/>
                  <a:pt x="12465" y="11315"/>
                </a:cubicBezTo>
                <a:close/>
                <a:moveTo>
                  <a:pt x="11031" y="10790"/>
                </a:moveTo>
                <a:cubicBezTo>
                  <a:pt x="11031" y="10713"/>
                  <a:pt x="10987" y="10607"/>
                  <a:pt x="10936" y="10550"/>
                </a:cubicBezTo>
                <a:lnTo>
                  <a:pt x="10416" y="10005"/>
                </a:lnTo>
                <a:cubicBezTo>
                  <a:pt x="10365" y="9951"/>
                  <a:pt x="10264" y="9906"/>
                  <a:pt x="10192" y="9906"/>
                </a:cubicBezTo>
                <a:lnTo>
                  <a:pt x="10171" y="9906"/>
                </a:lnTo>
                <a:cubicBezTo>
                  <a:pt x="10099" y="9906"/>
                  <a:pt x="9998" y="9951"/>
                  <a:pt x="9948" y="10005"/>
                </a:cubicBezTo>
                <a:lnTo>
                  <a:pt x="9428" y="10550"/>
                </a:lnTo>
                <a:cubicBezTo>
                  <a:pt x="9376" y="10607"/>
                  <a:pt x="9336" y="10713"/>
                  <a:pt x="9336" y="10790"/>
                </a:cubicBezTo>
                <a:lnTo>
                  <a:pt x="9336" y="10811"/>
                </a:lnTo>
                <a:cubicBezTo>
                  <a:pt x="9336" y="10887"/>
                  <a:pt x="9376" y="10992"/>
                  <a:pt x="9428" y="11048"/>
                </a:cubicBezTo>
                <a:lnTo>
                  <a:pt x="9948" y="11595"/>
                </a:lnTo>
                <a:cubicBezTo>
                  <a:pt x="9999" y="11649"/>
                  <a:pt x="10099" y="11694"/>
                  <a:pt x="10171" y="11694"/>
                </a:cubicBezTo>
                <a:lnTo>
                  <a:pt x="10192" y="11694"/>
                </a:lnTo>
                <a:cubicBezTo>
                  <a:pt x="10264" y="11694"/>
                  <a:pt x="10365" y="11649"/>
                  <a:pt x="10416" y="11595"/>
                </a:cubicBezTo>
                <a:lnTo>
                  <a:pt x="10936" y="11048"/>
                </a:lnTo>
                <a:cubicBezTo>
                  <a:pt x="10987" y="10992"/>
                  <a:pt x="11031" y="10887"/>
                  <a:pt x="11031" y="10811"/>
                </a:cubicBezTo>
                <a:close/>
                <a:moveTo>
                  <a:pt x="2917" y="5135"/>
                </a:moveTo>
                <a:lnTo>
                  <a:pt x="7234" y="7766"/>
                </a:lnTo>
                <a:cubicBezTo>
                  <a:pt x="7458" y="7902"/>
                  <a:pt x="7715" y="7963"/>
                  <a:pt x="7972" y="7941"/>
                </a:cubicBezTo>
                <a:cubicBezTo>
                  <a:pt x="8629" y="7890"/>
                  <a:pt x="9148" y="7308"/>
                  <a:pt x="9148" y="6603"/>
                </a:cubicBezTo>
                <a:lnTo>
                  <a:pt x="9148" y="1341"/>
                </a:lnTo>
                <a:cubicBezTo>
                  <a:pt x="9148" y="601"/>
                  <a:pt x="8577" y="0"/>
                  <a:pt x="7877" y="0"/>
                </a:cubicBezTo>
                <a:cubicBezTo>
                  <a:pt x="7177" y="0"/>
                  <a:pt x="6606" y="601"/>
                  <a:pt x="6606" y="1341"/>
                </a:cubicBezTo>
                <a:lnTo>
                  <a:pt x="6606" y="4285"/>
                </a:lnTo>
                <a:lnTo>
                  <a:pt x="4186" y="2810"/>
                </a:lnTo>
                <a:cubicBezTo>
                  <a:pt x="3580" y="2440"/>
                  <a:pt x="2804" y="2660"/>
                  <a:pt x="2452" y="3300"/>
                </a:cubicBezTo>
                <a:cubicBezTo>
                  <a:pt x="2102" y="3941"/>
                  <a:pt x="2308" y="4761"/>
                  <a:pt x="2912" y="5132"/>
                </a:cubicBezTo>
                <a:cubicBezTo>
                  <a:pt x="2914" y="5133"/>
                  <a:pt x="2915" y="5134"/>
                  <a:pt x="2917" y="5135"/>
                </a:cubicBezTo>
                <a:close/>
                <a:moveTo>
                  <a:pt x="12394" y="7941"/>
                </a:moveTo>
                <a:cubicBezTo>
                  <a:pt x="12650" y="7963"/>
                  <a:pt x="12907" y="7902"/>
                  <a:pt x="13129" y="7766"/>
                </a:cubicBezTo>
                <a:lnTo>
                  <a:pt x="17447" y="5135"/>
                </a:lnTo>
                <a:cubicBezTo>
                  <a:pt x="18052" y="4767"/>
                  <a:pt x="18262" y="3947"/>
                  <a:pt x="17914" y="3305"/>
                </a:cubicBezTo>
                <a:cubicBezTo>
                  <a:pt x="17913" y="3304"/>
                  <a:pt x="17913" y="3302"/>
                  <a:pt x="17912" y="3300"/>
                </a:cubicBezTo>
                <a:cubicBezTo>
                  <a:pt x="17561" y="2660"/>
                  <a:pt x="16785" y="2440"/>
                  <a:pt x="16177" y="2810"/>
                </a:cubicBezTo>
                <a:lnTo>
                  <a:pt x="13760" y="4285"/>
                </a:lnTo>
                <a:lnTo>
                  <a:pt x="13760" y="1341"/>
                </a:lnTo>
                <a:cubicBezTo>
                  <a:pt x="13760" y="601"/>
                  <a:pt x="13191" y="0"/>
                  <a:pt x="12488" y="0"/>
                </a:cubicBezTo>
                <a:cubicBezTo>
                  <a:pt x="11785" y="0"/>
                  <a:pt x="11218" y="601"/>
                  <a:pt x="11218" y="1341"/>
                </a:cubicBezTo>
                <a:lnTo>
                  <a:pt x="11218" y="6603"/>
                </a:lnTo>
                <a:cubicBezTo>
                  <a:pt x="11218" y="7308"/>
                  <a:pt x="11735" y="7890"/>
                  <a:pt x="12394" y="7941"/>
                </a:cubicBezTo>
                <a:close/>
                <a:moveTo>
                  <a:pt x="7972" y="13659"/>
                </a:moveTo>
                <a:cubicBezTo>
                  <a:pt x="7715" y="13636"/>
                  <a:pt x="7457" y="13697"/>
                  <a:pt x="7234" y="13834"/>
                </a:cubicBezTo>
                <a:lnTo>
                  <a:pt x="2917" y="16463"/>
                </a:lnTo>
                <a:cubicBezTo>
                  <a:pt x="2309" y="16834"/>
                  <a:pt x="2102" y="17657"/>
                  <a:pt x="2452" y="18299"/>
                </a:cubicBezTo>
                <a:cubicBezTo>
                  <a:pt x="2802" y="18942"/>
                  <a:pt x="3580" y="19160"/>
                  <a:pt x="4186" y="18787"/>
                </a:cubicBezTo>
                <a:lnTo>
                  <a:pt x="6606" y="17314"/>
                </a:lnTo>
                <a:lnTo>
                  <a:pt x="6606" y="20258"/>
                </a:lnTo>
                <a:cubicBezTo>
                  <a:pt x="6606" y="20999"/>
                  <a:pt x="7174" y="21600"/>
                  <a:pt x="7877" y="21600"/>
                </a:cubicBezTo>
                <a:cubicBezTo>
                  <a:pt x="8580" y="21600"/>
                  <a:pt x="9148" y="20999"/>
                  <a:pt x="9148" y="20258"/>
                </a:cubicBezTo>
                <a:lnTo>
                  <a:pt x="9148" y="14996"/>
                </a:lnTo>
                <a:cubicBezTo>
                  <a:pt x="9148" y="14289"/>
                  <a:pt x="8629" y="13709"/>
                  <a:pt x="7972" y="13659"/>
                </a:cubicBezTo>
                <a:close/>
                <a:moveTo>
                  <a:pt x="6801" y="11195"/>
                </a:moveTo>
                <a:cubicBezTo>
                  <a:pt x="6843" y="11054"/>
                  <a:pt x="6862" y="10906"/>
                  <a:pt x="6859" y="10758"/>
                </a:cubicBezTo>
                <a:cubicBezTo>
                  <a:pt x="6853" y="10653"/>
                  <a:pt x="6841" y="10547"/>
                  <a:pt x="6813" y="10441"/>
                </a:cubicBezTo>
                <a:cubicBezTo>
                  <a:pt x="6727" y="10114"/>
                  <a:pt x="6525" y="9821"/>
                  <a:pt x="6221" y="9636"/>
                </a:cubicBezTo>
                <a:lnTo>
                  <a:pt x="1906" y="7006"/>
                </a:lnTo>
                <a:cubicBezTo>
                  <a:pt x="1298" y="6636"/>
                  <a:pt x="521" y="6856"/>
                  <a:pt x="171" y="7498"/>
                </a:cubicBezTo>
                <a:cubicBezTo>
                  <a:pt x="-178" y="8140"/>
                  <a:pt x="27" y="8958"/>
                  <a:pt x="636" y="9329"/>
                </a:cubicBezTo>
                <a:lnTo>
                  <a:pt x="3047" y="10801"/>
                </a:lnTo>
                <a:lnTo>
                  <a:pt x="636" y="12269"/>
                </a:lnTo>
                <a:cubicBezTo>
                  <a:pt x="27" y="12641"/>
                  <a:pt x="-181" y="13460"/>
                  <a:pt x="171" y="14103"/>
                </a:cubicBezTo>
                <a:cubicBezTo>
                  <a:pt x="524" y="14747"/>
                  <a:pt x="1298" y="14963"/>
                  <a:pt x="1906" y="14593"/>
                </a:cubicBezTo>
                <a:lnTo>
                  <a:pt x="6221" y="11961"/>
                </a:lnTo>
                <a:cubicBezTo>
                  <a:pt x="6499" y="11793"/>
                  <a:pt x="6706" y="11519"/>
                  <a:pt x="6801" y="11195"/>
                </a:cubicBezTo>
                <a:close/>
                <a:moveTo>
                  <a:pt x="20432" y="2470"/>
                </a:moveTo>
                <a:lnTo>
                  <a:pt x="20239" y="2470"/>
                </a:lnTo>
                <a:lnTo>
                  <a:pt x="20239" y="2722"/>
                </a:lnTo>
                <a:lnTo>
                  <a:pt x="20432" y="2722"/>
                </a:lnTo>
                <a:cubicBezTo>
                  <a:pt x="20522" y="2722"/>
                  <a:pt x="20580" y="2679"/>
                  <a:pt x="20580" y="2598"/>
                </a:cubicBezTo>
                <a:cubicBezTo>
                  <a:pt x="20580" y="2518"/>
                  <a:pt x="20526" y="2470"/>
                  <a:pt x="20432" y="2470"/>
                </a:cubicBezTo>
                <a:close/>
                <a:moveTo>
                  <a:pt x="20002" y="2237"/>
                </a:moveTo>
                <a:lnTo>
                  <a:pt x="20437" y="2237"/>
                </a:lnTo>
                <a:cubicBezTo>
                  <a:pt x="20675" y="2237"/>
                  <a:pt x="20832" y="2375"/>
                  <a:pt x="20832" y="2588"/>
                </a:cubicBezTo>
                <a:cubicBezTo>
                  <a:pt x="20832" y="2722"/>
                  <a:pt x="20769" y="2821"/>
                  <a:pt x="20675" y="2884"/>
                </a:cubicBezTo>
                <a:lnTo>
                  <a:pt x="20845" y="3145"/>
                </a:lnTo>
                <a:lnTo>
                  <a:pt x="20845" y="3197"/>
                </a:lnTo>
                <a:lnTo>
                  <a:pt x="20598" y="3197"/>
                </a:lnTo>
                <a:lnTo>
                  <a:pt x="20432" y="2945"/>
                </a:lnTo>
                <a:lnTo>
                  <a:pt x="20239" y="2945"/>
                </a:lnTo>
                <a:lnTo>
                  <a:pt x="20239" y="3197"/>
                </a:lnTo>
                <a:lnTo>
                  <a:pt x="20002" y="3197"/>
                </a:lnTo>
                <a:close/>
                <a:moveTo>
                  <a:pt x="21217" y="2736"/>
                </a:moveTo>
                <a:cubicBezTo>
                  <a:pt x="21217" y="2222"/>
                  <a:pt x="20895" y="1832"/>
                  <a:pt x="20401" y="1832"/>
                </a:cubicBezTo>
                <a:cubicBezTo>
                  <a:pt x="19916" y="1832"/>
                  <a:pt x="19593" y="2203"/>
                  <a:pt x="19593" y="2736"/>
                </a:cubicBezTo>
                <a:cubicBezTo>
                  <a:pt x="19593" y="3245"/>
                  <a:pt x="19916" y="3640"/>
                  <a:pt x="20401" y="3640"/>
                </a:cubicBezTo>
                <a:cubicBezTo>
                  <a:pt x="20895" y="3640"/>
                  <a:pt x="21217" y="3250"/>
                  <a:pt x="21217" y="2736"/>
                </a:cubicBezTo>
                <a:close/>
                <a:moveTo>
                  <a:pt x="21419" y="2736"/>
                </a:moveTo>
                <a:cubicBezTo>
                  <a:pt x="21419" y="3340"/>
                  <a:pt x="21038" y="3844"/>
                  <a:pt x="20401" y="3844"/>
                </a:cubicBezTo>
                <a:cubicBezTo>
                  <a:pt x="19764" y="3844"/>
                  <a:pt x="19392" y="3335"/>
                  <a:pt x="19392" y="2736"/>
                </a:cubicBezTo>
                <a:cubicBezTo>
                  <a:pt x="19392" y="2137"/>
                  <a:pt x="19768" y="1628"/>
                  <a:pt x="20401" y="1628"/>
                </a:cubicBezTo>
                <a:cubicBezTo>
                  <a:pt x="21034" y="1628"/>
                  <a:pt x="21419" y="2132"/>
                  <a:pt x="21419" y="2736"/>
                </a:cubicBezTo>
                <a:close/>
              </a:path>
            </a:pathLst>
          </a:cu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600">
                <a:solidFill>
                  <a:srgbClr val="262626"/>
                </a:solidFill>
              </a:defRPr>
            </a:pPr>
          </a:p>
        </p:txBody>
      </p:sp>
      <p:sp>
        <p:nvSpPr>
          <p:cNvPr id="334" name="Texte du titre"/>
          <p:cNvSpPr txBox="1"/>
          <p:nvPr>
            <p:ph type="title"/>
          </p:nvPr>
        </p:nvSpPr>
        <p:spPr>
          <a:xfrm>
            <a:off x="490529" y="304799"/>
            <a:ext cx="11126401" cy="731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04999"/>
              </a:lnSpc>
            </a:lvl1pPr>
          </a:lstStyle>
          <a:p>
            <a:pPr/>
            <a:r>
              <a:t>Texte du titre</a:t>
            </a:r>
          </a:p>
        </p:txBody>
      </p:sp>
      <p:sp>
        <p:nvSpPr>
          <p:cNvPr id="335" name="Texte niveau 1…"/>
          <p:cNvSpPr txBox="1"/>
          <p:nvPr>
            <p:ph type="body" sz="quarter" idx="1"/>
          </p:nvPr>
        </p:nvSpPr>
        <p:spPr>
          <a:xfrm>
            <a:off x="487679" y="873713"/>
            <a:ext cx="11126401" cy="487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457200" indent="-342900">
              <a:buClrTx/>
              <a:buSzTx/>
              <a:buFontTx/>
              <a:buNone/>
            </a:lvl1pPr>
            <a:lvl2pPr marL="457200" indent="114300">
              <a:buClrTx/>
              <a:buSzTx/>
              <a:buFontTx/>
              <a:buNone/>
            </a:lvl2pPr>
            <a:lvl3pPr marL="457200" indent="596900">
              <a:buClrTx/>
              <a:buSzTx/>
              <a:buFontTx/>
              <a:buNone/>
            </a:lvl3pPr>
            <a:lvl4pPr marL="457200" indent="1054100">
              <a:buClrTx/>
              <a:buSzTx/>
              <a:buFontTx/>
              <a:buNone/>
            </a:lvl4pPr>
            <a:lvl5pPr marL="457200" indent="1511300">
              <a:buClrTx/>
              <a:buSzTx/>
              <a:buFontTx/>
              <a:buNone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36" name="Google Shape;1001;p117"/>
          <p:cNvSpPr txBox="1"/>
          <p:nvPr/>
        </p:nvSpPr>
        <p:spPr>
          <a:xfrm>
            <a:off x="880867" y="6489221"/>
            <a:ext cx="2241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defRPr sz="800">
                <a:solidFill>
                  <a:srgbClr val="929292"/>
                </a:solidFill>
              </a:defRPr>
            </a:lvl1pPr>
          </a:lstStyle>
          <a:p>
            <a:pPr/>
            <a:r>
              <a:t>© 2024 Snowflake Inc. All Rights Reserved</a:t>
            </a:r>
          </a:p>
        </p:txBody>
      </p:sp>
      <p:sp>
        <p:nvSpPr>
          <p:cNvPr id="337" name="Google Shape;1002;p117"/>
          <p:cNvSpPr/>
          <p:nvPr/>
        </p:nvSpPr>
        <p:spPr>
          <a:xfrm>
            <a:off x="-1" y="457999"/>
            <a:ext cx="182801" cy="487601"/>
          </a:xfrm>
          <a:prstGeom prst="rect">
            <a:avLst/>
          </a:pr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33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ata Cloud_1_1_2">
    <p:bg>
      <p:bgPr>
        <a:solidFill>
          <a:srgbClr val="29B5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9;p1"/>
          <p:cNvSpPr txBox="1"/>
          <p:nvPr/>
        </p:nvSpPr>
        <p:spPr>
          <a:xfrm>
            <a:off x="5116399" y="-874134"/>
            <a:ext cx="7075602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 defTabSz="1219200">
              <a:defRPr sz="1000">
                <a:solidFill>
                  <a:srgbClr val="C8C8C8"/>
                </a:solidFill>
              </a:defRPr>
            </a:lvl1pPr>
          </a:lstStyle>
          <a:p>
            <a:pPr/>
            <a:r>
              <a:t>SNOWFLAKE CORPORATE GOOGLE SLIDES THEME 2024 v1.1</a:t>
            </a:r>
          </a:p>
        </p:txBody>
      </p:sp>
      <p:sp>
        <p:nvSpPr>
          <p:cNvPr id="346" name="Google Shape;169;p18"/>
          <p:cNvSpPr txBox="1"/>
          <p:nvPr/>
        </p:nvSpPr>
        <p:spPr>
          <a:xfrm>
            <a:off x="609242" y="6531899"/>
            <a:ext cx="21812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defRPr sz="800">
                <a:solidFill>
                  <a:srgbClr val="262626"/>
                </a:solidFill>
              </a:defRPr>
            </a:lvl1pPr>
          </a:lstStyle>
          <a:p>
            <a:pPr/>
            <a:r>
              <a:t>© 2024 Snowflake Inc. All Rights Reserved</a:t>
            </a:r>
          </a:p>
        </p:txBody>
      </p:sp>
      <p:sp>
        <p:nvSpPr>
          <p:cNvPr id="347" name="Texte du titre"/>
          <p:cNvSpPr txBox="1"/>
          <p:nvPr>
            <p:ph type="title"/>
          </p:nvPr>
        </p:nvSpPr>
        <p:spPr>
          <a:xfrm>
            <a:off x="488799" y="1584966"/>
            <a:ext cx="9878401" cy="25604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5800"/>
            </a:lvl1pPr>
          </a:lstStyle>
          <a:p>
            <a:pPr/>
            <a:r>
              <a:t>Texte du titre</a:t>
            </a:r>
          </a:p>
        </p:txBody>
      </p:sp>
      <p:sp>
        <p:nvSpPr>
          <p:cNvPr id="348" name="Google Shape;173;p18"/>
          <p:cNvSpPr/>
          <p:nvPr/>
        </p:nvSpPr>
        <p:spPr>
          <a:xfrm>
            <a:off x="614503" y="731519"/>
            <a:ext cx="2433282" cy="557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600" fill="norm" stroke="1" extrusionOk="0">
                <a:moveTo>
                  <a:pt x="21266" y="6401"/>
                </a:moveTo>
                <a:lnTo>
                  <a:pt x="21210" y="6401"/>
                </a:lnTo>
                <a:lnTo>
                  <a:pt x="21210" y="6709"/>
                </a:lnTo>
                <a:lnTo>
                  <a:pt x="21266" y="6709"/>
                </a:lnTo>
                <a:cubicBezTo>
                  <a:pt x="21292" y="6709"/>
                  <a:pt x="21308" y="6665"/>
                  <a:pt x="21308" y="6559"/>
                </a:cubicBezTo>
                <a:cubicBezTo>
                  <a:pt x="21308" y="6445"/>
                  <a:pt x="21294" y="6401"/>
                  <a:pt x="21266" y="6401"/>
                </a:cubicBezTo>
                <a:close/>
                <a:moveTo>
                  <a:pt x="21140" y="6110"/>
                </a:moveTo>
                <a:lnTo>
                  <a:pt x="21266" y="6110"/>
                </a:lnTo>
                <a:cubicBezTo>
                  <a:pt x="21336" y="6110"/>
                  <a:pt x="21383" y="6277"/>
                  <a:pt x="21383" y="6542"/>
                </a:cubicBezTo>
                <a:cubicBezTo>
                  <a:pt x="21383" y="6700"/>
                  <a:pt x="21366" y="6824"/>
                  <a:pt x="21336" y="6903"/>
                </a:cubicBezTo>
                <a:lnTo>
                  <a:pt x="21387" y="7229"/>
                </a:lnTo>
                <a:lnTo>
                  <a:pt x="21387" y="7291"/>
                </a:lnTo>
                <a:lnTo>
                  <a:pt x="21312" y="7291"/>
                </a:lnTo>
                <a:lnTo>
                  <a:pt x="21262" y="6974"/>
                </a:lnTo>
                <a:lnTo>
                  <a:pt x="21206" y="6974"/>
                </a:lnTo>
                <a:lnTo>
                  <a:pt x="21206" y="7291"/>
                </a:lnTo>
                <a:lnTo>
                  <a:pt x="21136" y="7291"/>
                </a:lnTo>
                <a:lnTo>
                  <a:pt x="21136" y="6110"/>
                </a:lnTo>
                <a:lnTo>
                  <a:pt x="21140" y="6110"/>
                </a:lnTo>
                <a:close/>
                <a:moveTo>
                  <a:pt x="21501" y="6709"/>
                </a:moveTo>
                <a:cubicBezTo>
                  <a:pt x="21501" y="6092"/>
                  <a:pt x="21405" y="5607"/>
                  <a:pt x="21260" y="5607"/>
                </a:cubicBezTo>
                <a:cubicBezTo>
                  <a:pt x="21118" y="5607"/>
                  <a:pt x="21024" y="6057"/>
                  <a:pt x="21024" y="6709"/>
                </a:cubicBezTo>
                <a:cubicBezTo>
                  <a:pt x="21024" y="7335"/>
                  <a:pt x="21118" y="7820"/>
                  <a:pt x="21260" y="7820"/>
                </a:cubicBezTo>
                <a:cubicBezTo>
                  <a:pt x="21405" y="7829"/>
                  <a:pt x="21501" y="7353"/>
                  <a:pt x="21501" y="6709"/>
                </a:cubicBezTo>
                <a:close/>
                <a:moveTo>
                  <a:pt x="21557" y="6709"/>
                </a:moveTo>
                <a:cubicBezTo>
                  <a:pt x="21557" y="7459"/>
                  <a:pt x="21443" y="8067"/>
                  <a:pt x="21256" y="8067"/>
                </a:cubicBezTo>
                <a:cubicBezTo>
                  <a:pt x="21070" y="8067"/>
                  <a:pt x="20959" y="7441"/>
                  <a:pt x="20959" y="6709"/>
                </a:cubicBezTo>
                <a:cubicBezTo>
                  <a:pt x="20959" y="5969"/>
                  <a:pt x="21070" y="5360"/>
                  <a:pt x="21256" y="5360"/>
                </a:cubicBezTo>
                <a:cubicBezTo>
                  <a:pt x="21447" y="5360"/>
                  <a:pt x="21557" y="5986"/>
                  <a:pt x="21557" y="6709"/>
                </a:cubicBezTo>
                <a:close/>
                <a:moveTo>
                  <a:pt x="4738" y="9354"/>
                </a:moveTo>
                <a:lnTo>
                  <a:pt x="4159" y="10826"/>
                </a:lnTo>
                <a:lnTo>
                  <a:pt x="4738" y="12299"/>
                </a:lnTo>
                <a:cubicBezTo>
                  <a:pt x="4885" y="12669"/>
                  <a:pt x="4937" y="13489"/>
                  <a:pt x="4853" y="14133"/>
                </a:cubicBezTo>
                <a:cubicBezTo>
                  <a:pt x="4766" y="14767"/>
                  <a:pt x="4580" y="14988"/>
                  <a:pt x="4435" y="14626"/>
                </a:cubicBezTo>
                <a:lnTo>
                  <a:pt x="3401" y="11999"/>
                </a:lnTo>
                <a:cubicBezTo>
                  <a:pt x="3328" y="11832"/>
                  <a:pt x="3282" y="11549"/>
                  <a:pt x="3262" y="11241"/>
                </a:cubicBezTo>
                <a:cubicBezTo>
                  <a:pt x="3250" y="11100"/>
                  <a:pt x="3248" y="10950"/>
                  <a:pt x="3248" y="10818"/>
                </a:cubicBezTo>
                <a:cubicBezTo>
                  <a:pt x="3248" y="10703"/>
                  <a:pt x="3250" y="10597"/>
                  <a:pt x="3258" y="10500"/>
                </a:cubicBezTo>
                <a:cubicBezTo>
                  <a:pt x="3280" y="10174"/>
                  <a:pt x="3328" y="9883"/>
                  <a:pt x="3401" y="9698"/>
                </a:cubicBezTo>
                <a:lnTo>
                  <a:pt x="4435" y="7071"/>
                </a:lnTo>
                <a:cubicBezTo>
                  <a:pt x="4580" y="6700"/>
                  <a:pt x="4766" y="6912"/>
                  <a:pt x="4853" y="7564"/>
                </a:cubicBezTo>
                <a:cubicBezTo>
                  <a:pt x="4937" y="8155"/>
                  <a:pt x="4885" y="8984"/>
                  <a:pt x="4738" y="9354"/>
                </a:cubicBezTo>
                <a:close/>
                <a:moveTo>
                  <a:pt x="4191" y="16478"/>
                </a:moveTo>
                <a:lnTo>
                  <a:pt x="3156" y="13850"/>
                </a:lnTo>
                <a:cubicBezTo>
                  <a:pt x="3100" y="13709"/>
                  <a:pt x="3040" y="13648"/>
                  <a:pt x="2979" y="13683"/>
                </a:cubicBezTo>
                <a:cubicBezTo>
                  <a:pt x="2821" y="13727"/>
                  <a:pt x="2697" y="14318"/>
                  <a:pt x="2697" y="15014"/>
                </a:cubicBezTo>
                <a:lnTo>
                  <a:pt x="2697" y="20269"/>
                </a:lnTo>
                <a:cubicBezTo>
                  <a:pt x="2697" y="21009"/>
                  <a:pt x="2835" y="21600"/>
                  <a:pt x="2999" y="21600"/>
                </a:cubicBezTo>
                <a:cubicBezTo>
                  <a:pt x="3170" y="21600"/>
                  <a:pt x="3304" y="21000"/>
                  <a:pt x="3304" y="20269"/>
                </a:cubicBezTo>
                <a:lnTo>
                  <a:pt x="3304" y="17315"/>
                </a:lnTo>
                <a:lnTo>
                  <a:pt x="3884" y="18788"/>
                </a:lnTo>
                <a:cubicBezTo>
                  <a:pt x="4028" y="19167"/>
                  <a:pt x="4217" y="18946"/>
                  <a:pt x="4301" y="18312"/>
                </a:cubicBezTo>
                <a:cubicBezTo>
                  <a:pt x="4385" y="17677"/>
                  <a:pt x="4335" y="16848"/>
                  <a:pt x="4191" y="16478"/>
                </a:cubicBezTo>
                <a:close/>
                <a:moveTo>
                  <a:pt x="2993" y="11320"/>
                </a:moveTo>
                <a:lnTo>
                  <a:pt x="2562" y="13216"/>
                </a:lnTo>
                <a:cubicBezTo>
                  <a:pt x="2552" y="13277"/>
                  <a:pt x="2526" y="13321"/>
                  <a:pt x="2508" y="13321"/>
                </a:cubicBezTo>
                <a:lnTo>
                  <a:pt x="2382" y="13321"/>
                </a:lnTo>
                <a:cubicBezTo>
                  <a:pt x="2364" y="13321"/>
                  <a:pt x="2340" y="13277"/>
                  <a:pt x="2330" y="13216"/>
                </a:cubicBezTo>
                <a:lnTo>
                  <a:pt x="1898" y="11320"/>
                </a:lnTo>
                <a:cubicBezTo>
                  <a:pt x="1886" y="11276"/>
                  <a:pt x="1876" y="11161"/>
                  <a:pt x="1876" y="11082"/>
                </a:cubicBezTo>
                <a:lnTo>
                  <a:pt x="1876" y="10536"/>
                </a:lnTo>
                <a:cubicBezTo>
                  <a:pt x="1876" y="10456"/>
                  <a:pt x="1886" y="10350"/>
                  <a:pt x="1898" y="10297"/>
                </a:cubicBezTo>
                <a:lnTo>
                  <a:pt x="2330" y="8411"/>
                </a:lnTo>
                <a:cubicBezTo>
                  <a:pt x="2344" y="8340"/>
                  <a:pt x="2364" y="8314"/>
                  <a:pt x="2382" y="8314"/>
                </a:cubicBezTo>
                <a:lnTo>
                  <a:pt x="2508" y="8314"/>
                </a:lnTo>
                <a:cubicBezTo>
                  <a:pt x="2526" y="8314"/>
                  <a:pt x="2552" y="8358"/>
                  <a:pt x="2562" y="8411"/>
                </a:cubicBezTo>
                <a:lnTo>
                  <a:pt x="2993" y="10297"/>
                </a:lnTo>
                <a:cubicBezTo>
                  <a:pt x="3003" y="10350"/>
                  <a:pt x="3013" y="10456"/>
                  <a:pt x="3013" y="10536"/>
                </a:cubicBezTo>
                <a:lnTo>
                  <a:pt x="3013" y="11082"/>
                </a:lnTo>
                <a:cubicBezTo>
                  <a:pt x="3018" y="11161"/>
                  <a:pt x="3007" y="11276"/>
                  <a:pt x="2993" y="11320"/>
                </a:cubicBezTo>
                <a:close/>
                <a:moveTo>
                  <a:pt x="2650" y="10818"/>
                </a:moveTo>
                <a:cubicBezTo>
                  <a:pt x="2650" y="10738"/>
                  <a:pt x="2640" y="10624"/>
                  <a:pt x="2628" y="10580"/>
                </a:cubicBezTo>
                <a:lnTo>
                  <a:pt x="2506" y="10042"/>
                </a:lnTo>
                <a:cubicBezTo>
                  <a:pt x="2494" y="9989"/>
                  <a:pt x="2470" y="9945"/>
                  <a:pt x="2452" y="9945"/>
                </a:cubicBezTo>
                <a:lnTo>
                  <a:pt x="2448" y="9945"/>
                </a:lnTo>
                <a:cubicBezTo>
                  <a:pt x="2432" y="9945"/>
                  <a:pt x="2406" y="9989"/>
                  <a:pt x="2396" y="10042"/>
                </a:cubicBezTo>
                <a:lnTo>
                  <a:pt x="2271" y="10580"/>
                </a:lnTo>
                <a:cubicBezTo>
                  <a:pt x="2257" y="10641"/>
                  <a:pt x="2251" y="10756"/>
                  <a:pt x="2251" y="10818"/>
                </a:cubicBezTo>
                <a:lnTo>
                  <a:pt x="2251" y="10826"/>
                </a:lnTo>
                <a:cubicBezTo>
                  <a:pt x="2251" y="10906"/>
                  <a:pt x="2261" y="11012"/>
                  <a:pt x="2271" y="11056"/>
                </a:cubicBezTo>
                <a:lnTo>
                  <a:pt x="2396" y="11602"/>
                </a:lnTo>
                <a:cubicBezTo>
                  <a:pt x="2406" y="11646"/>
                  <a:pt x="2432" y="11690"/>
                  <a:pt x="2448" y="11690"/>
                </a:cubicBezTo>
                <a:lnTo>
                  <a:pt x="2452" y="11690"/>
                </a:lnTo>
                <a:cubicBezTo>
                  <a:pt x="2470" y="11690"/>
                  <a:pt x="2494" y="11646"/>
                  <a:pt x="2506" y="11602"/>
                </a:cubicBezTo>
                <a:lnTo>
                  <a:pt x="2628" y="11056"/>
                </a:lnTo>
                <a:cubicBezTo>
                  <a:pt x="2640" y="10994"/>
                  <a:pt x="2650" y="10906"/>
                  <a:pt x="2650" y="10826"/>
                </a:cubicBezTo>
                <a:lnTo>
                  <a:pt x="2650" y="10818"/>
                </a:lnTo>
                <a:close/>
                <a:moveTo>
                  <a:pt x="699" y="5140"/>
                </a:moveTo>
                <a:lnTo>
                  <a:pt x="1736" y="7767"/>
                </a:lnTo>
                <a:cubicBezTo>
                  <a:pt x="1792" y="7908"/>
                  <a:pt x="1852" y="7970"/>
                  <a:pt x="1912" y="7944"/>
                </a:cubicBezTo>
                <a:cubicBezTo>
                  <a:pt x="2071" y="7891"/>
                  <a:pt x="2195" y="7300"/>
                  <a:pt x="2195" y="6603"/>
                </a:cubicBezTo>
                <a:lnTo>
                  <a:pt x="2195" y="1340"/>
                </a:lnTo>
                <a:cubicBezTo>
                  <a:pt x="2195" y="591"/>
                  <a:pt x="2057" y="0"/>
                  <a:pt x="1890" y="0"/>
                </a:cubicBezTo>
                <a:cubicBezTo>
                  <a:pt x="1720" y="0"/>
                  <a:pt x="1586" y="608"/>
                  <a:pt x="1586" y="1340"/>
                </a:cubicBezTo>
                <a:lnTo>
                  <a:pt x="1586" y="4294"/>
                </a:lnTo>
                <a:lnTo>
                  <a:pt x="1006" y="2812"/>
                </a:lnTo>
                <a:cubicBezTo>
                  <a:pt x="862" y="2442"/>
                  <a:pt x="675" y="2663"/>
                  <a:pt x="591" y="3315"/>
                </a:cubicBezTo>
                <a:cubicBezTo>
                  <a:pt x="505" y="3967"/>
                  <a:pt x="555" y="4787"/>
                  <a:pt x="699" y="5140"/>
                </a:cubicBezTo>
                <a:close/>
                <a:moveTo>
                  <a:pt x="2975" y="7952"/>
                </a:moveTo>
                <a:cubicBezTo>
                  <a:pt x="3036" y="7970"/>
                  <a:pt x="3096" y="7926"/>
                  <a:pt x="3152" y="7785"/>
                </a:cubicBezTo>
                <a:lnTo>
                  <a:pt x="4187" y="5158"/>
                </a:lnTo>
                <a:cubicBezTo>
                  <a:pt x="4333" y="4787"/>
                  <a:pt x="4381" y="3967"/>
                  <a:pt x="4301" y="3324"/>
                </a:cubicBezTo>
                <a:cubicBezTo>
                  <a:pt x="4217" y="2689"/>
                  <a:pt x="4028" y="2469"/>
                  <a:pt x="3884" y="2830"/>
                </a:cubicBezTo>
                <a:lnTo>
                  <a:pt x="3304" y="4302"/>
                </a:lnTo>
                <a:lnTo>
                  <a:pt x="3304" y="1349"/>
                </a:lnTo>
                <a:cubicBezTo>
                  <a:pt x="3304" y="608"/>
                  <a:pt x="3166" y="18"/>
                  <a:pt x="2999" y="18"/>
                </a:cubicBezTo>
                <a:cubicBezTo>
                  <a:pt x="2831" y="18"/>
                  <a:pt x="2697" y="626"/>
                  <a:pt x="2697" y="1349"/>
                </a:cubicBezTo>
                <a:lnTo>
                  <a:pt x="2697" y="6621"/>
                </a:lnTo>
                <a:cubicBezTo>
                  <a:pt x="2697" y="7318"/>
                  <a:pt x="2821" y="7908"/>
                  <a:pt x="2975" y="7952"/>
                </a:cubicBezTo>
                <a:close/>
                <a:moveTo>
                  <a:pt x="1914" y="13665"/>
                </a:moveTo>
                <a:cubicBezTo>
                  <a:pt x="1854" y="13648"/>
                  <a:pt x="1794" y="13692"/>
                  <a:pt x="1738" y="13833"/>
                </a:cubicBezTo>
                <a:lnTo>
                  <a:pt x="703" y="16460"/>
                </a:lnTo>
                <a:cubicBezTo>
                  <a:pt x="559" y="16830"/>
                  <a:pt x="509" y="17659"/>
                  <a:pt x="591" y="18294"/>
                </a:cubicBezTo>
                <a:cubicBezTo>
                  <a:pt x="675" y="18929"/>
                  <a:pt x="862" y="19149"/>
                  <a:pt x="1006" y="18779"/>
                </a:cubicBezTo>
                <a:lnTo>
                  <a:pt x="1586" y="17298"/>
                </a:lnTo>
                <a:lnTo>
                  <a:pt x="1586" y="20251"/>
                </a:lnTo>
                <a:cubicBezTo>
                  <a:pt x="1586" y="21000"/>
                  <a:pt x="1724" y="21591"/>
                  <a:pt x="1890" y="21591"/>
                </a:cubicBezTo>
                <a:cubicBezTo>
                  <a:pt x="2061" y="21591"/>
                  <a:pt x="2195" y="20983"/>
                  <a:pt x="2195" y="20251"/>
                </a:cubicBezTo>
                <a:lnTo>
                  <a:pt x="2195" y="14988"/>
                </a:lnTo>
                <a:cubicBezTo>
                  <a:pt x="2197" y="14300"/>
                  <a:pt x="2075" y="13727"/>
                  <a:pt x="1914" y="13665"/>
                </a:cubicBezTo>
                <a:close/>
                <a:moveTo>
                  <a:pt x="1632" y="11206"/>
                </a:moveTo>
                <a:cubicBezTo>
                  <a:pt x="1644" y="11073"/>
                  <a:pt x="1646" y="10923"/>
                  <a:pt x="1646" y="10782"/>
                </a:cubicBezTo>
                <a:cubicBezTo>
                  <a:pt x="1646" y="10677"/>
                  <a:pt x="1644" y="10562"/>
                  <a:pt x="1636" y="10474"/>
                </a:cubicBezTo>
                <a:cubicBezTo>
                  <a:pt x="1616" y="10148"/>
                  <a:pt x="1565" y="9848"/>
                  <a:pt x="1495" y="9663"/>
                </a:cubicBezTo>
                <a:lnTo>
                  <a:pt x="458" y="7027"/>
                </a:lnTo>
                <a:cubicBezTo>
                  <a:pt x="314" y="6648"/>
                  <a:pt x="127" y="6868"/>
                  <a:pt x="41" y="7520"/>
                </a:cubicBezTo>
                <a:cubicBezTo>
                  <a:pt x="-43" y="8155"/>
                  <a:pt x="7" y="8984"/>
                  <a:pt x="156" y="9354"/>
                </a:cubicBezTo>
                <a:lnTo>
                  <a:pt x="735" y="10826"/>
                </a:lnTo>
                <a:lnTo>
                  <a:pt x="156" y="12299"/>
                </a:lnTo>
                <a:cubicBezTo>
                  <a:pt x="11" y="12669"/>
                  <a:pt x="-39" y="13489"/>
                  <a:pt x="41" y="14133"/>
                </a:cubicBezTo>
                <a:cubicBezTo>
                  <a:pt x="127" y="14767"/>
                  <a:pt x="314" y="14988"/>
                  <a:pt x="458" y="14626"/>
                </a:cubicBezTo>
                <a:lnTo>
                  <a:pt x="1495" y="11999"/>
                </a:lnTo>
                <a:cubicBezTo>
                  <a:pt x="1565" y="11796"/>
                  <a:pt x="1612" y="11523"/>
                  <a:pt x="1632" y="11206"/>
                </a:cubicBezTo>
                <a:close/>
                <a:moveTo>
                  <a:pt x="14499" y="3341"/>
                </a:moveTo>
                <a:lnTo>
                  <a:pt x="14471" y="3341"/>
                </a:lnTo>
                <a:cubicBezTo>
                  <a:pt x="14467" y="3341"/>
                  <a:pt x="14463" y="3341"/>
                  <a:pt x="14459" y="3341"/>
                </a:cubicBezTo>
                <a:cubicBezTo>
                  <a:pt x="14455" y="3341"/>
                  <a:pt x="14453" y="3341"/>
                  <a:pt x="14449" y="3341"/>
                </a:cubicBezTo>
                <a:cubicBezTo>
                  <a:pt x="14375" y="3341"/>
                  <a:pt x="14305" y="3377"/>
                  <a:pt x="14237" y="3482"/>
                </a:cubicBezTo>
                <a:cubicBezTo>
                  <a:pt x="14170" y="3571"/>
                  <a:pt x="14110" y="3729"/>
                  <a:pt x="14064" y="3976"/>
                </a:cubicBezTo>
                <a:cubicBezTo>
                  <a:pt x="14014" y="4214"/>
                  <a:pt x="13982" y="4505"/>
                  <a:pt x="13966" y="4814"/>
                </a:cubicBezTo>
                <a:cubicBezTo>
                  <a:pt x="13944" y="5140"/>
                  <a:pt x="13936" y="5501"/>
                  <a:pt x="13936" y="5925"/>
                </a:cubicBezTo>
                <a:lnTo>
                  <a:pt x="13936" y="6727"/>
                </a:lnTo>
                <a:lnTo>
                  <a:pt x="13735" y="6727"/>
                </a:lnTo>
                <a:cubicBezTo>
                  <a:pt x="13665" y="6727"/>
                  <a:pt x="13609" y="6974"/>
                  <a:pt x="13609" y="7273"/>
                </a:cubicBezTo>
                <a:cubicBezTo>
                  <a:pt x="13609" y="7423"/>
                  <a:pt x="13623" y="7582"/>
                  <a:pt x="13643" y="7688"/>
                </a:cubicBezTo>
                <a:cubicBezTo>
                  <a:pt x="13667" y="7802"/>
                  <a:pt x="13699" y="7864"/>
                  <a:pt x="13735" y="7882"/>
                </a:cubicBezTo>
                <a:lnTo>
                  <a:pt x="13936" y="7882"/>
                </a:lnTo>
                <a:lnTo>
                  <a:pt x="13936" y="14424"/>
                </a:lnTo>
                <a:cubicBezTo>
                  <a:pt x="13936" y="14582"/>
                  <a:pt x="13950" y="14723"/>
                  <a:pt x="13976" y="14829"/>
                </a:cubicBezTo>
                <a:cubicBezTo>
                  <a:pt x="14000" y="14926"/>
                  <a:pt x="14032" y="14988"/>
                  <a:pt x="14068" y="14988"/>
                </a:cubicBezTo>
                <a:cubicBezTo>
                  <a:pt x="14134" y="14988"/>
                  <a:pt x="14191" y="14732"/>
                  <a:pt x="14191" y="14424"/>
                </a:cubicBezTo>
                <a:lnTo>
                  <a:pt x="14191" y="7882"/>
                </a:lnTo>
                <a:lnTo>
                  <a:pt x="14407" y="7882"/>
                </a:lnTo>
                <a:cubicBezTo>
                  <a:pt x="14441" y="7864"/>
                  <a:pt x="14473" y="7802"/>
                  <a:pt x="14499" y="7705"/>
                </a:cubicBezTo>
                <a:cubicBezTo>
                  <a:pt x="14523" y="7600"/>
                  <a:pt x="14538" y="7459"/>
                  <a:pt x="14538" y="7300"/>
                </a:cubicBezTo>
                <a:lnTo>
                  <a:pt x="14538" y="7291"/>
                </a:lnTo>
                <a:cubicBezTo>
                  <a:pt x="14538" y="6991"/>
                  <a:pt x="14481" y="6744"/>
                  <a:pt x="14411" y="6744"/>
                </a:cubicBezTo>
                <a:lnTo>
                  <a:pt x="14191" y="6744"/>
                </a:lnTo>
                <a:lnTo>
                  <a:pt x="14191" y="5933"/>
                </a:lnTo>
                <a:cubicBezTo>
                  <a:pt x="14191" y="5581"/>
                  <a:pt x="14203" y="5316"/>
                  <a:pt x="14213" y="5131"/>
                </a:cubicBezTo>
                <a:cubicBezTo>
                  <a:pt x="14223" y="4946"/>
                  <a:pt x="14241" y="4814"/>
                  <a:pt x="14255" y="4743"/>
                </a:cubicBezTo>
                <a:cubicBezTo>
                  <a:pt x="14269" y="4681"/>
                  <a:pt x="14287" y="4620"/>
                  <a:pt x="14319" y="4567"/>
                </a:cubicBezTo>
                <a:cubicBezTo>
                  <a:pt x="14351" y="4523"/>
                  <a:pt x="14389" y="4488"/>
                  <a:pt x="14445" y="4488"/>
                </a:cubicBezTo>
                <a:lnTo>
                  <a:pt x="14453" y="4488"/>
                </a:lnTo>
                <a:cubicBezTo>
                  <a:pt x="14455" y="4488"/>
                  <a:pt x="14459" y="4488"/>
                  <a:pt x="14463" y="4488"/>
                </a:cubicBezTo>
                <a:cubicBezTo>
                  <a:pt x="14467" y="4488"/>
                  <a:pt x="14471" y="4488"/>
                  <a:pt x="14473" y="4488"/>
                </a:cubicBezTo>
                <a:lnTo>
                  <a:pt x="14501" y="4488"/>
                </a:lnTo>
                <a:cubicBezTo>
                  <a:pt x="14574" y="4488"/>
                  <a:pt x="14634" y="4241"/>
                  <a:pt x="14634" y="3914"/>
                </a:cubicBezTo>
                <a:cubicBezTo>
                  <a:pt x="14626" y="3606"/>
                  <a:pt x="14570" y="3341"/>
                  <a:pt x="14499" y="3341"/>
                </a:cubicBezTo>
                <a:close/>
                <a:moveTo>
                  <a:pt x="18974" y="7600"/>
                </a:moveTo>
                <a:cubicBezTo>
                  <a:pt x="18998" y="7494"/>
                  <a:pt x="19012" y="7335"/>
                  <a:pt x="19012" y="7194"/>
                </a:cubicBezTo>
                <a:cubicBezTo>
                  <a:pt x="19012" y="7053"/>
                  <a:pt x="18998" y="6912"/>
                  <a:pt x="18974" y="6806"/>
                </a:cubicBezTo>
                <a:cubicBezTo>
                  <a:pt x="18948" y="6700"/>
                  <a:pt x="18918" y="6639"/>
                  <a:pt x="18886" y="6639"/>
                </a:cubicBezTo>
                <a:cubicBezTo>
                  <a:pt x="18855" y="6639"/>
                  <a:pt x="18821" y="6700"/>
                  <a:pt x="18795" y="6806"/>
                </a:cubicBezTo>
                <a:lnTo>
                  <a:pt x="17797" y="11073"/>
                </a:lnTo>
                <a:lnTo>
                  <a:pt x="17797" y="3888"/>
                </a:lnTo>
                <a:cubicBezTo>
                  <a:pt x="17797" y="3571"/>
                  <a:pt x="17736" y="3324"/>
                  <a:pt x="17666" y="3324"/>
                </a:cubicBezTo>
                <a:cubicBezTo>
                  <a:pt x="17630" y="3324"/>
                  <a:pt x="17598" y="3385"/>
                  <a:pt x="17576" y="3500"/>
                </a:cubicBezTo>
                <a:cubicBezTo>
                  <a:pt x="17556" y="3588"/>
                  <a:pt x="17538" y="3747"/>
                  <a:pt x="17538" y="3888"/>
                </a:cubicBezTo>
                <a:lnTo>
                  <a:pt x="17538" y="14406"/>
                </a:lnTo>
                <a:cubicBezTo>
                  <a:pt x="17538" y="14565"/>
                  <a:pt x="17552" y="14706"/>
                  <a:pt x="17576" y="14803"/>
                </a:cubicBezTo>
                <a:cubicBezTo>
                  <a:pt x="17598" y="14891"/>
                  <a:pt x="17634" y="14970"/>
                  <a:pt x="17666" y="14970"/>
                </a:cubicBezTo>
                <a:cubicBezTo>
                  <a:pt x="17740" y="14970"/>
                  <a:pt x="17797" y="14723"/>
                  <a:pt x="17797" y="14406"/>
                </a:cubicBezTo>
                <a:lnTo>
                  <a:pt x="17797" y="12669"/>
                </a:lnTo>
                <a:lnTo>
                  <a:pt x="18121" y="11241"/>
                </a:lnTo>
                <a:lnTo>
                  <a:pt x="18785" y="14750"/>
                </a:lnTo>
                <a:cubicBezTo>
                  <a:pt x="18799" y="14829"/>
                  <a:pt x="18813" y="14900"/>
                  <a:pt x="18831" y="14926"/>
                </a:cubicBezTo>
                <a:cubicBezTo>
                  <a:pt x="18849" y="14961"/>
                  <a:pt x="18870" y="14970"/>
                  <a:pt x="18886" y="14970"/>
                </a:cubicBezTo>
                <a:cubicBezTo>
                  <a:pt x="18906" y="14970"/>
                  <a:pt x="18942" y="14952"/>
                  <a:pt x="18970" y="14847"/>
                </a:cubicBezTo>
                <a:cubicBezTo>
                  <a:pt x="18998" y="14732"/>
                  <a:pt x="19012" y="14582"/>
                  <a:pt x="19012" y="14424"/>
                </a:cubicBezTo>
                <a:cubicBezTo>
                  <a:pt x="19012" y="14300"/>
                  <a:pt x="19002" y="14159"/>
                  <a:pt x="18980" y="14053"/>
                </a:cubicBezTo>
                <a:lnTo>
                  <a:pt x="18306" y="10456"/>
                </a:lnTo>
                <a:lnTo>
                  <a:pt x="18974" y="7600"/>
                </a:lnTo>
                <a:close/>
                <a:moveTo>
                  <a:pt x="17167" y="6868"/>
                </a:moveTo>
                <a:cubicBezTo>
                  <a:pt x="17191" y="6965"/>
                  <a:pt x="17205" y="7115"/>
                  <a:pt x="17205" y="7273"/>
                </a:cubicBezTo>
                <a:lnTo>
                  <a:pt x="17205" y="14397"/>
                </a:lnTo>
                <a:cubicBezTo>
                  <a:pt x="17205" y="14547"/>
                  <a:pt x="17191" y="14688"/>
                  <a:pt x="17167" y="14785"/>
                </a:cubicBezTo>
                <a:cubicBezTo>
                  <a:pt x="17143" y="14873"/>
                  <a:pt x="17111" y="14952"/>
                  <a:pt x="17079" y="14952"/>
                </a:cubicBezTo>
                <a:cubicBezTo>
                  <a:pt x="17042" y="14952"/>
                  <a:pt x="17012" y="14891"/>
                  <a:pt x="16990" y="14785"/>
                </a:cubicBezTo>
                <a:cubicBezTo>
                  <a:pt x="16966" y="14688"/>
                  <a:pt x="16952" y="14547"/>
                  <a:pt x="16952" y="14397"/>
                </a:cubicBezTo>
                <a:lnTo>
                  <a:pt x="16952" y="13692"/>
                </a:lnTo>
                <a:cubicBezTo>
                  <a:pt x="16792" y="14459"/>
                  <a:pt x="16565" y="14952"/>
                  <a:pt x="16314" y="14952"/>
                </a:cubicBezTo>
                <a:cubicBezTo>
                  <a:pt x="16068" y="14952"/>
                  <a:pt x="15841" y="14485"/>
                  <a:pt x="15683" y="13727"/>
                </a:cubicBezTo>
                <a:cubicBezTo>
                  <a:pt x="15520" y="12978"/>
                  <a:pt x="15424" y="11937"/>
                  <a:pt x="15424" y="10826"/>
                </a:cubicBezTo>
                <a:cubicBezTo>
                  <a:pt x="15424" y="9698"/>
                  <a:pt x="15524" y="8666"/>
                  <a:pt x="15683" y="7926"/>
                </a:cubicBezTo>
                <a:cubicBezTo>
                  <a:pt x="15841" y="7176"/>
                  <a:pt x="16068" y="6700"/>
                  <a:pt x="16314" y="6700"/>
                </a:cubicBezTo>
                <a:cubicBezTo>
                  <a:pt x="16565" y="6700"/>
                  <a:pt x="16792" y="7176"/>
                  <a:pt x="16952" y="7944"/>
                </a:cubicBezTo>
                <a:lnTo>
                  <a:pt x="16952" y="7256"/>
                </a:lnTo>
                <a:cubicBezTo>
                  <a:pt x="16952" y="7097"/>
                  <a:pt x="16966" y="6965"/>
                  <a:pt x="16990" y="6850"/>
                </a:cubicBezTo>
                <a:cubicBezTo>
                  <a:pt x="17014" y="6762"/>
                  <a:pt x="17046" y="6700"/>
                  <a:pt x="17079" y="6700"/>
                </a:cubicBezTo>
                <a:cubicBezTo>
                  <a:pt x="17115" y="6709"/>
                  <a:pt x="17145" y="6771"/>
                  <a:pt x="17167" y="6868"/>
                </a:cubicBezTo>
                <a:close/>
                <a:moveTo>
                  <a:pt x="16952" y="10844"/>
                </a:moveTo>
                <a:cubicBezTo>
                  <a:pt x="16952" y="10007"/>
                  <a:pt x="16878" y="9248"/>
                  <a:pt x="16764" y="8702"/>
                </a:cubicBezTo>
                <a:cubicBezTo>
                  <a:pt x="16647" y="8155"/>
                  <a:pt x="16489" y="7829"/>
                  <a:pt x="16314" y="7829"/>
                </a:cubicBezTo>
                <a:cubicBezTo>
                  <a:pt x="16142" y="7829"/>
                  <a:pt x="15986" y="8155"/>
                  <a:pt x="15867" y="8702"/>
                </a:cubicBezTo>
                <a:cubicBezTo>
                  <a:pt x="15751" y="9248"/>
                  <a:pt x="15675" y="10007"/>
                  <a:pt x="15675" y="10844"/>
                </a:cubicBezTo>
                <a:cubicBezTo>
                  <a:pt x="15675" y="11673"/>
                  <a:pt x="15749" y="12440"/>
                  <a:pt x="15867" y="12978"/>
                </a:cubicBezTo>
                <a:cubicBezTo>
                  <a:pt x="15984" y="13524"/>
                  <a:pt x="16142" y="13850"/>
                  <a:pt x="16314" y="13850"/>
                </a:cubicBezTo>
                <a:cubicBezTo>
                  <a:pt x="16489" y="13850"/>
                  <a:pt x="16647" y="13524"/>
                  <a:pt x="16764" y="12978"/>
                </a:cubicBezTo>
                <a:cubicBezTo>
                  <a:pt x="16878" y="12422"/>
                  <a:pt x="16952" y="11673"/>
                  <a:pt x="16952" y="10844"/>
                </a:cubicBezTo>
                <a:close/>
                <a:moveTo>
                  <a:pt x="6672" y="10641"/>
                </a:moveTo>
                <a:cubicBezTo>
                  <a:pt x="6569" y="10430"/>
                  <a:pt x="6453" y="10271"/>
                  <a:pt x="6337" y="10104"/>
                </a:cubicBezTo>
                <a:cubicBezTo>
                  <a:pt x="6230" y="9945"/>
                  <a:pt x="6120" y="9804"/>
                  <a:pt x="6044" y="9619"/>
                </a:cubicBezTo>
                <a:cubicBezTo>
                  <a:pt x="6004" y="9522"/>
                  <a:pt x="5972" y="9433"/>
                  <a:pt x="5956" y="9319"/>
                </a:cubicBezTo>
                <a:cubicBezTo>
                  <a:pt x="5934" y="9213"/>
                  <a:pt x="5926" y="9107"/>
                  <a:pt x="5924" y="8949"/>
                </a:cubicBezTo>
                <a:cubicBezTo>
                  <a:pt x="5924" y="8746"/>
                  <a:pt x="5938" y="8578"/>
                  <a:pt x="5958" y="8420"/>
                </a:cubicBezTo>
                <a:cubicBezTo>
                  <a:pt x="5994" y="8208"/>
                  <a:pt x="6050" y="8032"/>
                  <a:pt x="6118" y="7926"/>
                </a:cubicBezTo>
                <a:cubicBezTo>
                  <a:pt x="6180" y="7820"/>
                  <a:pt x="6248" y="7750"/>
                  <a:pt x="6299" y="7750"/>
                </a:cubicBezTo>
                <a:cubicBezTo>
                  <a:pt x="6443" y="7750"/>
                  <a:pt x="6535" y="7970"/>
                  <a:pt x="6605" y="8190"/>
                </a:cubicBezTo>
                <a:cubicBezTo>
                  <a:pt x="6640" y="8296"/>
                  <a:pt x="6670" y="8411"/>
                  <a:pt x="6698" y="8499"/>
                </a:cubicBezTo>
                <a:cubicBezTo>
                  <a:pt x="6712" y="8543"/>
                  <a:pt x="6726" y="8596"/>
                  <a:pt x="6740" y="8622"/>
                </a:cubicBezTo>
                <a:cubicBezTo>
                  <a:pt x="6754" y="8658"/>
                  <a:pt x="6772" y="8684"/>
                  <a:pt x="6788" y="8684"/>
                </a:cubicBezTo>
                <a:cubicBezTo>
                  <a:pt x="6800" y="8684"/>
                  <a:pt x="6814" y="8666"/>
                  <a:pt x="6824" y="8658"/>
                </a:cubicBezTo>
                <a:cubicBezTo>
                  <a:pt x="6834" y="8640"/>
                  <a:pt x="6846" y="8605"/>
                  <a:pt x="6856" y="8561"/>
                </a:cubicBezTo>
                <a:cubicBezTo>
                  <a:pt x="6866" y="8534"/>
                  <a:pt x="6874" y="8481"/>
                  <a:pt x="6880" y="8420"/>
                </a:cubicBezTo>
                <a:cubicBezTo>
                  <a:pt x="6884" y="8376"/>
                  <a:pt x="6888" y="8314"/>
                  <a:pt x="6888" y="8270"/>
                </a:cubicBezTo>
                <a:cubicBezTo>
                  <a:pt x="6888" y="8173"/>
                  <a:pt x="6880" y="8076"/>
                  <a:pt x="6870" y="7988"/>
                </a:cubicBezTo>
                <a:cubicBezTo>
                  <a:pt x="6852" y="7829"/>
                  <a:pt x="6820" y="7688"/>
                  <a:pt x="6782" y="7538"/>
                </a:cubicBezTo>
                <a:cubicBezTo>
                  <a:pt x="6726" y="7318"/>
                  <a:pt x="6650" y="7097"/>
                  <a:pt x="6569" y="6947"/>
                </a:cubicBezTo>
                <a:cubicBezTo>
                  <a:pt x="6487" y="6789"/>
                  <a:pt x="6403" y="6683"/>
                  <a:pt x="6323" y="6683"/>
                </a:cubicBezTo>
                <a:cubicBezTo>
                  <a:pt x="6132" y="6683"/>
                  <a:pt x="5976" y="6868"/>
                  <a:pt x="5859" y="7229"/>
                </a:cubicBezTo>
                <a:cubicBezTo>
                  <a:pt x="5799" y="7415"/>
                  <a:pt x="5747" y="7617"/>
                  <a:pt x="5711" y="7882"/>
                </a:cubicBezTo>
                <a:cubicBezTo>
                  <a:pt x="5673" y="8155"/>
                  <a:pt x="5651" y="8499"/>
                  <a:pt x="5651" y="8931"/>
                </a:cubicBezTo>
                <a:cubicBezTo>
                  <a:pt x="5651" y="8949"/>
                  <a:pt x="5651" y="8984"/>
                  <a:pt x="5651" y="8993"/>
                </a:cubicBezTo>
                <a:cubicBezTo>
                  <a:pt x="5651" y="9433"/>
                  <a:pt x="5683" y="9777"/>
                  <a:pt x="5733" y="10051"/>
                </a:cubicBezTo>
                <a:cubicBezTo>
                  <a:pt x="5807" y="10474"/>
                  <a:pt x="5920" y="10712"/>
                  <a:pt x="6030" y="10888"/>
                </a:cubicBezTo>
                <a:cubicBezTo>
                  <a:pt x="6138" y="11056"/>
                  <a:pt x="6248" y="11161"/>
                  <a:pt x="6315" y="11276"/>
                </a:cubicBezTo>
                <a:cubicBezTo>
                  <a:pt x="6411" y="11408"/>
                  <a:pt x="6517" y="11567"/>
                  <a:pt x="6591" y="11770"/>
                </a:cubicBezTo>
                <a:cubicBezTo>
                  <a:pt x="6630" y="11876"/>
                  <a:pt x="6658" y="11990"/>
                  <a:pt x="6680" y="12114"/>
                </a:cubicBezTo>
                <a:cubicBezTo>
                  <a:pt x="6700" y="12237"/>
                  <a:pt x="6712" y="12378"/>
                  <a:pt x="6712" y="12528"/>
                </a:cubicBezTo>
                <a:lnTo>
                  <a:pt x="6712" y="12546"/>
                </a:lnTo>
                <a:cubicBezTo>
                  <a:pt x="6712" y="12775"/>
                  <a:pt x="6694" y="12969"/>
                  <a:pt x="6670" y="13136"/>
                </a:cubicBezTo>
                <a:cubicBezTo>
                  <a:pt x="6630" y="13366"/>
                  <a:pt x="6563" y="13560"/>
                  <a:pt x="6491" y="13665"/>
                </a:cubicBezTo>
                <a:cubicBezTo>
                  <a:pt x="6421" y="13771"/>
                  <a:pt x="6351" y="13824"/>
                  <a:pt x="6301" y="13824"/>
                </a:cubicBezTo>
                <a:cubicBezTo>
                  <a:pt x="6134" y="13824"/>
                  <a:pt x="6026" y="13648"/>
                  <a:pt x="5944" y="13463"/>
                </a:cubicBezTo>
                <a:cubicBezTo>
                  <a:pt x="5906" y="13366"/>
                  <a:pt x="5869" y="13295"/>
                  <a:pt x="5841" y="13216"/>
                </a:cubicBezTo>
                <a:cubicBezTo>
                  <a:pt x="5827" y="13180"/>
                  <a:pt x="5813" y="13154"/>
                  <a:pt x="5799" y="13119"/>
                </a:cubicBezTo>
                <a:cubicBezTo>
                  <a:pt x="5785" y="13092"/>
                  <a:pt x="5771" y="13075"/>
                  <a:pt x="5753" y="13075"/>
                </a:cubicBezTo>
                <a:cubicBezTo>
                  <a:pt x="5743" y="13075"/>
                  <a:pt x="5733" y="13075"/>
                  <a:pt x="5721" y="13101"/>
                </a:cubicBezTo>
                <a:cubicBezTo>
                  <a:pt x="5711" y="13119"/>
                  <a:pt x="5701" y="13154"/>
                  <a:pt x="5693" y="13180"/>
                </a:cubicBezTo>
                <a:cubicBezTo>
                  <a:pt x="5683" y="13233"/>
                  <a:pt x="5673" y="13277"/>
                  <a:pt x="5665" y="13339"/>
                </a:cubicBezTo>
                <a:cubicBezTo>
                  <a:pt x="5659" y="13401"/>
                  <a:pt x="5655" y="13463"/>
                  <a:pt x="5655" y="13524"/>
                </a:cubicBezTo>
                <a:cubicBezTo>
                  <a:pt x="5655" y="13630"/>
                  <a:pt x="5665" y="13745"/>
                  <a:pt x="5675" y="13824"/>
                </a:cubicBezTo>
                <a:cubicBezTo>
                  <a:pt x="5697" y="13947"/>
                  <a:pt x="5729" y="14071"/>
                  <a:pt x="5763" y="14194"/>
                </a:cubicBezTo>
                <a:cubicBezTo>
                  <a:pt x="5803" y="14300"/>
                  <a:pt x="5849" y="14424"/>
                  <a:pt x="5906" y="14538"/>
                </a:cubicBezTo>
                <a:cubicBezTo>
                  <a:pt x="6026" y="14785"/>
                  <a:pt x="6180" y="14908"/>
                  <a:pt x="6299" y="14926"/>
                </a:cubicBezTo>
                <a:cubicBezTo>
                  <a:pt x="6481" y="14926"/>
                  <a:pt x="6638" y="14732"/>
                  <a:pt x="6772" y="14300"/>
                </a:cubicBezTo>
                <a:cubicBezTo>
                  <a:pt x="6902" y="13868"/>
                  <a:pt x="6983" y="13233"/>
                  <a:pt x="6983" y="12510"/>
                </a:cubicBezTo>
                <a:cubicBezTo>
                  <a:pt x="6983" y="12122"/>
                  <a:pt x="6962" y="11787"/>
                  <a:pt x="6926" y="11505"/>
                </a:cubicBezTo>
                <a:cubicBezTo>
                  <a:pt x="6866" y="11117"/>
                  <a:pt x="6774" y="10862"/>
                  <a:pt x="6672" y="10641"/>
                </a:cubicBezTo>
                <a:close/>
                <a:moveTo>
                  <a:pt x="15025" y="3324"/>
                </a:moveTo>
                <a:cubicBezTo>
                  <a:pt x="14991" y="3324"/>
                  <a:pt x="14959" y="3385"/>
                  <a:pt x="14937" y="3500"/>
                </a:cubicBezTo>
                <a:cubicBezTo>
                  <a:pt x="14913" y="3588"/>
                  <a:pt x="14899" y="3747"/>
                  <a:pt x="14899" y="3888"/>
                </a:cubicBezTo>
                <a:lnTo>
                  <a:pt x="14899" y="14406"/>
                </a:lnTo>
                <a:cubicBezTo>
                  <a:pt x="14899" y="14565"/>
                  <a:pt x="14913" y="14706"/>
                  <a:pt x="14937" y="14803"/>
                </a:cubicBezTo>
                <a:cubicBezTo>
                  <a:pt x="14961" y="14891"/>
                  <a:pt x="14993" y="14970"/>
                  <a:pt x="15025" y="14970"/>
                </a:cubicBezTo>
                <a:cubicBezTo>
                  <a:pt x="15099" y="14970"/>
                  <a:pt x="15155" y="14723"/>
                  <a:pt x="15155" y="14406"/>
                </a:cubicBezTo>
                <a:lnTo>
                  <a:pt x="15155" y="3888"/>
                </a:lnTo>
                <a:cubicBezTo>
                  <a:pt x="15155" y="3571"/>
                  <a:pt x="15095" y="3324"/>
                  <a:pt x="15025" y="3324"/>
                </a:cubicBezTo>
                <a:close/>
                <a:moveTo>
                  <a:pt x="20905" y="10580"/>
                </a:moveTo>
                <a:lnTo>
                  <a:pt x="20905" y="10641"/>
                </a:lnTo>
                <a:cubicBezTo>
                  <a:pt x="20905" y="10800"/>
                  <a:pt x="20891" y="10941"/>
                  <a:pt x="20867" y="11020"/>
                </a:cubicBezTo>
                <a:cubicBezTo>
                  <a:pt x="20843" y="11117"/>
                  <a:pt x="20811" y="11161"/>
                  <a:pt x="20779" y="11161"/>
                </a:cubicBezTo>
                <a:lnTo>
                  <a:pt x="19345" y="11161"/>
                </a:lnTo>
                <a:cubicBezTo>
                  <a:pt x="19379" y="12704"/>
                  <a:pt x="19658" y="13833"/>
                  <a:pt x="19995" y="13850"/>
                </a:cubicBezTo>
                <a:lnTo>
                  <a:pt x="20079" y="13850"/>
                </a:lnTo>
                <a:cubicBezTo>
                  <a:pt x="20189" y="13850"/>
                  <a:pt x="20298" y="13683"/>
                  <a:pt x="20390" y="13401"/>
                </a:cubicBezTo>
                <a:cubicBezTo>
                  <a:pt x="20486" y="13119"/>
                  <a:pt x="20566" y="12748"/>
                  <a:pt x="20624" y="12316"/>
                </a:cubicBezTo>
                <a:cubicBezTo>
                  <a:pt x="20634" y="12219"/>
                  <a:pt x="20652" y="12167"/>
                  <a:pt x="20669" y="12114"/>
                </a:cubicBezTo>
                <a:cubicBezTo>
                  <a:pt x="20687" y="12070"/>
                  <a:pt x="20709" y="12052"/>
                  <a:pt x="20729" y="12052"/>
                </a:cubicBezTo>
                <a:cubicBezTo>
                  <a:pt x="20751" y="12052"/>
                  <a:pt x="20775" y="12078"/>
                  <a:pt x="20793" y="12122"/>
                </a:cubicBezTo>
                <a:cubicBezTo>
                  <a:pt x="20829" y="12237"/>
                  <a:pt x="20853" y="12422"/>
                  <a:pt x="20853" y="12607"/>
                </a:cubicBezTo>
                <a:cubicBezTo>
                  <a:pt x="20853" y="12704"/>
                  <a:pt x="20847" y="12810"/>
                  <a:pt x="20835" y="12907"/>
                </a:cubicBezTo>
                <a:cubicBezTo>
                  <a:pt x="20755" y="13463"/>
                  <a:pt x="20644" y="13974"/>
                  <a:pt x="20518" y="14344"/>
                </a:cubicBezTo>
                <a:cubicBezTo>
                  <a:pt x="20386" y="14723"/>
                  <a:pt x="20237" y="14952"/>
                  <a:pt x="20075" y="14952"/>
                </a:cubicBezTo>
                <a:lnTo>
                  <a:pt x="19991" y="14952"/>
                </a:lnTo>
                <a:cubicBezTo>
                  <a:pt x="19740" y="14952"/>
                  <a:pt x="19509" y="14476"/>
                  <a:pt x="19347" y="13727"/>
                </a:cubicBezTo>
                <a:cubicBezTo>
                  <a:pt x="19184" y="12978"/>
                  <a:pt x="19082" y="11955"/>
                  <a:pt x="19082" y="10844"/>
                </a:cubicBezTo>
                <a:cubicBezTo>
                  <a:pt x="19082" y="9698"/>
                  <a:pt x="19184" y="8666"/>
                  <a:pt x="19347" y="7908"/>
                </a:cubicBezTo>
                <a:cubicBezTo>
                  <a:pt x="19513" y="7168"/>
                  <a:pt x="19740" y="6700"/>
                  <a:pt x="19995" y="6700"/>
                </a:cubicBezTo>
                <a:cubicBezTo>
                  <a:pt x="20237" y="6700"/>
                  <a:pt x="20454" y="7115"/>
                  <a:pt x="20616" y="7820"/>
                </a:cubicBezTo>
                <a:cubicBezTo>
                  <a:pt x="20779" y="8517"/>
                  <a:pt x="20885" y="9478"/>
                  <a:pt x="20905" y="10580"/>
                </a:cubicBezTo>
                <a:close/>
                <a:moveTo>
                  <a:pt x="20624" y="10042"/>
                </a:moveTo>
                <a:cubicBezTo>
                  <a:pt x="20550" y="8746"/>
                  <a:pt x="20291" y="7820"/>
                  <a:pt x="19999" y="7820"/>
                </a:cubicBezTo>
                <a:cubicBezTo>
                  <a:pt x="19694" y="7820"/>
                  <a:pt x="19439" y="8719"/>
                  <a:pt x="19361" y="10042"/>
                </a:cubicBezTo>
                <a:lnTo>
                  <a:pt x="20624" y="10042"/>
                </a:lnTo>
                <a:close/>
                <a:moveTo>
                  <a:pt x="8033" y="6727"/>
                </a:moveTo>
                <a:cubicBezTo>
                  <a:pt x="7831" y="6727"/>
                  <a:pt x="7650" y="7071"/>
                  <a:pt x="7514" y="7617"/>
                </a:cubicBezTo>
                <a:lnTo>
                  <a:pt x="7514" y="7291"/>
                </a:lnTo>
                <a:cubicBezTo>
                  <a:pt x="7514" y="7132"/>
                  <a:pt x="7500" y="6991"/>
                  <a:pt x="7478" y="6903"/>
                </a:cubicBezTo>
                <a:cubicBezTo>
                  <a:pt x="7458" y="6789"/>
                  <a:pt x="7426" y="6727"/>
                  <a:pt x="7390" y="6727"/>
                </a:cubicBezTo>
                <a:cubicBezTo>
                  <a:pt x="7354" y="6727"/>
                  <a:pt x="7317" y="6789"/>
                  <a:pt x="7297" y="6903"/>
                </a:cubicBezTo>
                <a:cubicBezTo>
                  <a:pt x="7275" y="7009"/>
                  <a:pt x="7263" y="7150"/>
                  <a:pt x="7263" y="7291"/>
                </a:cubicBezTo>
                <a:lnTo>
                  <a:pt x="7263" y="14565"/>
                </a:lnTo>
                <a:lnTo>
                  <a:pt x="7265" y="14582"/>
                </a:lnTo>
                <a:cubicBezTo>
                  <a:pt x="7265" y="14609"/>
                  <a:pt x="7269" y="14626"/>
                  <a:pt x="7273" y="14662"/>
                </a:cubicBezTo>
                <a:cubicBezTo>
                  <a:pt x="7291" y="14803"/>
                  <a:pt x="7319" y="14891"/>
                  <a:pt x="7354" y="14935"/>
                </a:cubicBezTo>
                <a:lnTo>
                  <a:pt x="7386" y="14935"/>
                </a:lnTo>
                <a:cubicBezTo>
                  <a:pt x="7404" y="14935"/>
                  <a:pt x="7422" y="14926"/>
                  <a:pt x="7440" y="14891"/>
                </a:cubicBezTo>
                <a:cubicBezTo>
                  <a:pt x="7454" y="14864"/>
                  <a:pt x="7468" y="14811"/>
                  <a:pt x="7478" y="14750"/>
                </a:cubicBezTo>
                <a:cubicBezTo>
                  <a:pt x="7478" y="14750"/>
                  <a:pt x="7478" y="14732"/>
                  <a:pt x="7482" y="14732"/>
                </a:cubicBezTo>
                <a:cubicBezTo>
                  <a:pt x="7488" y="14706"/>
                  <a:pt x="7496" y="14662"/>
                  <a:pt x="7500" y="14626"/>
                </a:cubicBezTo>
                <a:cubicBezTo>
                  <a:pt x="7502" y="14582"/>
                  <a:pt x="7506" y="14547"/>
                  <a:pt x="7506" y="14503"/>
                </a:cubicBezTo>
                <a:lnTo>
                  <a:pt x="7506" y="10112"/>
                </a:lnTo>
                <a:cubicBezTo>
                  <a:pt x="7510" y="9495"/>
                  <a:pt x="7570" y="8922"/>
                  <a:pt x="7662" y="8517"/>
                </a:cubicBezTo>
                <a:cubicBezTo>
                  <a:pt x="7755" y="8111"/>
                  <a:pt x="7885" y="7847"/>
                  <a:pt x="8025" y="7847"/>
                </a:cubicBezTo>
                <a:cubicBezTo>
                  <a:pt x="8170" y="7847"/>
                  <a:pt x="8298" y="8093"/>
                  <a:pt x="8390" y="8517"/>
                </a:cubicBezTo>
                <a:cubicBezTo>
                  <a:pt x="8483" y="8922"/>
                  <a:pt x="8539" y="9495"/>
                  <a:pt x="8539" y="10112"/>
                </a:cubicBezTo>
                <a:lnTo>
                  <a:pt x="8539" y="14406"/>
                </a:lnTo>
                <a:cubicBezTo>
                  <a:pt x="8539" y="14565"/>
                  <a:pt x="8553" y="14706"/>
                  <a:pt x="8577" y="14811"/>
                </a:cubicBezTo>
                <a:cubicBezTo>
                  <a:pt x="8601" y="14908"/>
                  <a:pt x="8633" y="14970"/>
                  <a:pt x="8665" y="14970"/>
                </a:cubicBezTo>
                <a:cubicBezTo>
                  <a:pt x="8701" y="14970"/>
                  <a:pt x="8733" y="14908"/>
                  <a:pt x="8753" y="14811"/>
                </a:cubicBezTo>
                <a:cubicBezTo>
                  <a:pt x="8780" y="14723"/>
                  <a:pt x="8794" y="14565"/>
                  <a:pt x="8794" y="14406"/>
                </a:cubicBezTo>
                <a:lnTo>
                  <a:pt x="8794" y="10112"/>
                </a:lnTo>
                <a:cubicBezTo>
                  <a:pt x="8808" y="8252"/>
                  <a:pt x="8461" y="6727"/>
                  <a:pt x="8033" y="6727"/>
                </a:cubicBezTo>
                <a:close/>
                <a:moveTo>
                  <a:pt x="10574" y="7944"/>
                </a:moveTo>
                <a:cubicBezTo>
                  <a:pt x="10737" y="8684"/>
                  <a:pt x="10829" y="9724"/>
                  <a:pt x="10833" y="10844"/>
                </a:cubicBezTo>
                <a:cubicBezTo>
                  <a:pt x="10833" y="11955"/>
                  <a:pt x="10737" y="12978"/>
                  <a:pt x="10574" y="13745"/>
                </a:cubicBezTo>
                <a:cubicBezTo>
                  <a:pt x="10414" y="14485"/>
                  <a:pt x="10187" y="14970"/>
                  <a:pt x="9941" y="14970"/>
                </a:cubicBezTo>
                <a:cubicBezTo>
                  <a:pt x="9692" y="14970"/>
                  <a:pt x="9471" y="14494"/>
                  <a:pt x="9309" y="13745"/>
                </a:cubicBezTo>
                <a:cubicBezTo>
                  <a:pt x="9147" y="13004"/>
                  <a:pt x="9048" y="11955"/>
                  <a:pt x="9048" y="10844"/>
                </a:cubicBezTo>
                <a:cubicBezTo>
                  <a:pt x="9048" y="9724"/>
                  <a:pt x="9147" y="8702"/>
                  <a:pt x="9309" y="7944"/>
                </a:cubicBezTo>
                <a:cubicBezTo>
                  <a:pt x="9467" y="7194"/>
                  <a:pt x="9694" y="6709"/>
                  <a:pt x="9941" y="6709"/>
                </a:cubicBezTo>
                <a:cubicBezTo>
                  <a:pt x="10191" y="6709"/>
                  <a:pt x="10414" y="7194"/>
                  <a:pt x="10574" y="7944"/>
                </a:cubicBezTo>
                <a:close/>
                <a:moveTo>
                  <a:pt x="10579" y="10844"/>
                </a:moveTo>
                <a:cubicBezTo>
                  <a:pt x="10579" y="10007"/>
                  <a:pt x="10502" y="9248"/>
                  <a:pt x="10386" y="8702"/>
                </a:cubicBezTo>
                <a:cubicBezTo>
                  <a:pt x="10268" y="8155"/>
                  <a:pt x="10111" y="7820"/>
                  <a:pt x="9941" y="7820"/>
                </a:cubicBezTo>
                <a:cubicBezTo>
                  <a:pt x="9768" y="7820"/>
                  <a:pt x="9610" y="8155"/>
                  <a:pt x="9493" y="8702"/>
                </a:cubicBezTo>
                <a:cubicBezTo>
                  <a:pt x="9375" y="9248"/>
                  <a:pt x="9301" y="10007"/>
                  <a:pt x="9301" y="10844"/>
                </a:cubicBezTo>
                <a:cubicBezTo>
                  <a:pt x="9301" y="11673"/>
                  <a:pt x="9375" y="12431"/>
                  <a:pt x="9493" y="12969"/>
                </a:cubicBezTo>
                <a:cubicBezTo>
                  <a:pt x="9610" y="13515"/>
                  <a:pt x="9768" y="13833"/>
                  <a:pt x="9941" y="13833"/>
                </a:cubicBezTo>
                <a:cubicBezTo>
                  <a:pt x="10115" y="13833"/>
                  <a:pt x="10274" y="13507"/>
                  <a:pt x="10386" y="12969"/>
                </a:cubicBezTo>
                <a:cubicBezTo>
                  <a:pt x="10504" y="12422"/>
                  <a:pt x="10579" y="11673"/>
                  <a:pt x="10579" y="10844"/>
                </a:cubicBezTo>
                <a:close/>
                <a:moveTo>
                  <a:pt x="13336" y="6771"/>
                </a:moveTo>
                <a:cubicBezTo>
                  <a:pt x="13332" y="6771"/>
                  <a:pt x="13332" y="6771"/>
                  <a:pt x="13336" y="6771"/>
                </a:cubicBezTo>
                <a:cubicBezTo>
                  <a:pt x="13318" y="6744"/>
                  <a:pt x="13304" y="6727"/>
                  <a:pt x="13290" y="6727"/>
                </a:cubicBezTo>
                <a:cubicBezTo>
                  <a:pt x="13266" y="6727"/>
                  <a:pt x="13242" y="6762"/>
                  <a:pt x="13220" y="6824"/>
                </a:cubicBezTo>
                <a:cubicBezTo>
                  <a:pt x="13200" y="6886"/>
                  <a:pt x="13180" y="6965"/>
                  <a:pt x="13170" y="7071"/>
                </a:cubicBezTo>
                <a:lnTo>
                  <a:pt x="12682" y="12934"/>
                </a:lnTo>
                <a:lnTo>
                  <a:pt x="12307" y="9010"/>
                </a:lnTo>
                <a:cubicBezTo>
                  <a:pt x="12297" y="8904"/>
                  <a:pt x="12279" y="8808"/>
                  <a:pt x="12257" y="8763"/>
                </a:cubicBezTo>
                <a:cubicBezTo>
                  <a:pt x="12237" y="8702"/>
                  <a:pt x="12211" y="8666"/>
                  <a:pt x="12183" y="8666"/>
                </a:cubicBezTo>
                <a:cubicBezTo>
                  <a:pt x="12159" y="8666"/>
                  <a:pt x="12135" y="8702"/>
                  <a:pt x="12113" y="8763"/>
                </a:cubicBezTo>
                <a:cubicBezTo>
                  <a:pt x="12093" y="8825"/>
                  <a:pt x="12075" y="8904"/>
                  <a:pt x="12063" y="9010"/>
                </a:cubicBezTo>
                <a:lnTo>
                  <a:pt x="11686" y="12934"/>
                </a:lnTo>
                <a:lnTo>
                  <a:pt x="11194" y="7071"/>
                </a:lnTo>
                <a:cubicBezTo>
                  <a:pt x="11186" y="6965"/>
                  <a:pt x="11170" y="6868"/>
                  <a:pt x="11148" y="6806"/>
                </a:cubicBezTo>
                <a:cubicBezTo>
                  <a:pt x="11126" y="6744"/>
                  <a:pt x="11102" y="6709"/>
                  <a:pt x="11078" y="6709"/>
                </a:cubicBezTo>
                <a:cubicBezTo>
                  <a:pt x="11060" y="6709"/>
                  <a:pt x="11046" y="6727"/>
                  <a:pt x="11028" y="6762"/>
                </a:cubicBezTo>
                <a:cubicBezTo>
                  <a:pt x="10982" y="6850"/>
                  <a:pt x="10954" y="7053"/>
                  <a:pt x="10954" y="7273"/>
                </a:cubicBezTo>
                <a:cubicBezTo>
                  <a:pt x="10954" y="7335"/>
                  <a:pt x="10958" y="7415"/>
                  <a:pt x="10964" y="7476"/>
                </a:cubicBezTo>
                <a:lnTo>
                  <a:pt x="11569" y="14582"/>
                </a:lnTo>
                <a:cubicBezTo>
                  <a:pt x="11571" y="14626"/>
                  <a:pt x="11579" y="14688"/>
                  <a:pt x="11589" y="14732"/>
                </a:cubicBezTo>
                <a:cubicBezTo>
                  <a:pt x="11597" y="14767"/>
                  <a:pt x="11607" y="14803"/>
                  <a:pt x="11617" y="14829"/>
                </a:cubicBezTo>
                <a:cubicBezTo>
                  <a:pt x="11621" y="14847"/>
                  <a:pt x="11621" y="14847"/>
                  <a:pt x="11629" y="14864"/>
                </a:cubicBezTo>
                <a:cubicBezTo>
                  <a:pt x="11631" y="14873"/>
                  <a:pt x="11639" y="14873"/>
                  <a:pt x="11647" y="14891"/>
                </a:cubicBezTo>
                <a:cubicBezTo>
                  <a:pt x="11658" y="14908"/>
                  <a:pt x="11672" y="14926"/>
                  <a:pt x="11690" y="14926"/>
                </a:cubicBezTo>
                <a:cubicBezTo>
                  <a:pt x="11714" y="14926"/>
                  <a:pt x="11736" y="14891"/>
                  <a:pt x="11756" y="14829"/>
                </a:cubicBezTo>
                <a:cubicBezTo>
                  <a:pt x="11774" y="14767"/>
                  <a:pt x="11792" y="14688"/>
                  <a:pt x="11802" y="14582"/>
                </a:cubicBezTo>
                <a:lnTo>
                  <a:pt x="12183" y="10580"/>
                </a:lnTo>
                <a:lnTo>
                  <a:pt x="12566" y="14565"/>
                </a:lnTo>
                <a:cubicBezTo>
                  <a:pt x="12572" y="14670"/>
                  <a:pt x="12590" y="14750"/>
                  <a:pt x="12608" y="14811"/>
                </a:cubicBezTo>
                <a:cubicBezTo>
                  <a:pt x="12626" y="14873"/>
                  <a:pt x="12646" y="14926"/>
                  <a:pt x="12672" y="14926"/>
                </a:cubicBezTo>
                <a:lnTo>
                  <a:pt x="12688" y="14926"/>
                </a:lnTo>
                <a:cubicBezTo>
                  <a:pt x="12702" y="14926"/>
                  <a:pt x="12720" y="14908"/>
                  <a:pt x="12732" y="14891"/>
                </a:cubicBezTo>
                <a:cubicBezTo>
                  <a:pt x="12747" y="14873"/>
                  <a:pt x="12757" y="14847"/>
                  <a:pt x="12763" y="14811"/>
                </a:cubicBezTo>
                <a:cubicBezTo>
                  <a:pt x="12785" y="14750"/>
                  <a:pt x="12799" y="14644"/>
                  <a:pt x="12809" y="14547"/>
                </a:cubicBezTo>
                <a:lnTo>
                  <a:pt x="13410" y="7476"/>
                </a:lnTo>
                <a:cubicBezTo>
                  <a:pt x="13416" y="7415"/>
                  <a:pt x="13420" y="7335"/>
                  <a:pt x="13420" y="7273"/>
                </a:cubicBezTo>
                <a:cubicBezTo>
                  <a:pt x="13410" y="7071"/>
                  <a:pt x="13382" y="6868"/>
                  <a:pt x="13336" y="67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200">
                <a:solidFill>
                  <a:srgbClr val="FFFFFF"/>
                </a:solidFill>
              </a:defRPr>
            </a:pPr>
          </a:p>
        </p:txBody>
      </p:sp>
      <p:sp>
        <p:nvSpPr>
          <p:cNvPr id="349" name="Numéro de diapositive"/>
          <p:cNvSpPr txBox="1"/>
          <p:nvPr>
            <p:ph type="sldNum" sz="quarter" idx="2"/>
          </p:nvPr>
        </p:nvSpPr>
        <p:spPr>
          <a:xfrm>
            <a:off x="5892799" y="5988049"/>
            <a:ext cx="2844801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e du titre"/>
          <p:cNvSpPr txBox="1"/>
          <p:nvPr>
            <p:ph type="title"/>
          </p:nvPr>
        </p:nvSpPr>
        <p:spPr>
          <a:xfrm>
            <a:off x="305433" y="281200"/>
            <a:ext cx="11469600" cy="12693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sz="2600">
                <a:solidFill>
                  <a:srgbClr val="0F143C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3" name="Texte niveau 1…"/>
          <p:cNvSpPr txBox="1"/>
          <p:nvPr>
            <p:ph type="body" idx="1"/>
          </p:nvPr>
        </p:nvSpPr>
        <p:spPr>
          <a:xfrm>
            <a:off x="838200" y="2124635"/>
            <a:ext cx="10515600" cy="4052328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228600" defTabSz="9144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F143C"/>
                </a:solidFill>
              </a:defRPr>
            </a:lvl1pPr>
            <a:lvl2pPr marL="914400" indent="-323850" defTabSz="914400">
              <a:lnSpc>
                <a:spcPct val="100000"/>
              </a:lnSpc>
              <a:buClrTx/>
              <a:buSzPts val="1600"/>
              <a:buFontTx/>
              <a:buChar char="■"/>
              <a:defRPr b="1" sz="1600">
                <a:solidFill>
                  <a:srgbClr val="0F143C"/>
                </a:solidFill>
              </a:defRPr>
            </a:lvl2pPr>
            <a:lvl3pPr marL="0" indent="228600" defTabSz="9144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F143C"/>
                </a:solidFill>
              </a:defRPr>
            </a:lvl3pPr>
            <a:lvl4pPr marL="1875064" indent="-370114" defTabSz="914400">
              <a:lnSpc>
                <a:spcPct val="100000"/>
              </a:lnSpc>
              <a:buClrTx/>
              <a:buSzPts val="1600"/>
              <a:buFontTx/>
              <a:buChar char="●"/>
              <a:defRPr b="1" sz="1600">
                <a:solidFill>
                  <a:srgbClr val="0F143C"/>
                </a:solidFill>
              </a:defRPr>
            </a:lvl4pPr>
            <a:lvl5pPr marL="2393950" indent="-431800" defTabSz="914400">
              <a:lnSpc>
                <a:spcPct val="100000"/>
              </a:lnSpc>
              <a:buClrTx/>
              <a:buSzPts val="1600"/>
              <a:buFontTx/>
              <a:buChar char="○"/>
              <a:defRPr b="1" sz="1600">
                <a:solidFill>
                  <a:srgbClr val="0F143C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4" name="Google Shape;34;p25"/>
          <p:cNvSpPr/>
          <p:nvPr/>
        </p:nvSpPr>
        <p:spPr>
          <a:xfrm>
            <a:off x="0" y="0"/>
            <a:ext cx="360000" cy="360000"/>
          </a:xfrm>
          <a:prstGeom prst="rect">
            <a:avLst/>
          </a:prstGeom>
          <a:solidFill>
            <a:srgbClr val="86C1F4">
              <a:alpha val="4941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5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8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38;p26"/>
          <p:cNvSpPr/>
          <p:nvPr/>
        </p:nvSpPr>
        <p:spPr>
          <a:xfrm>
            <a:off x="352799" y="352800"/>
            <a:ext cx="11486402" cy="3937500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4" name="Texte niveau 1…"/>
          <p:cNvSpPr txBox="1"/>
          <p:nvPr>
            <p:ph type="body" sz="half" idx="1"/>
          </p:nvPr>
        </p:nvSpPr>
        <p:spPr>
          <a:xfrm>
            <a:off x="352867" y="4290400"/>
            <a:ext cx="11486400" cy="20535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228600" defTabSz="9144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02244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1pPr>
            <a:lvl2pPr marL="935988" indent="-345438" defTabSz="914400">
              <a:lnSpc>
                <a:spcPct val="100000"/>
              </a:lnSpc>
              <a:buClrTx/>
              <a:buSzPts val="1600"/>
              <a:buFontTx/>
              <a:buChar char="■"/>
              <a:defRPr b="1" sz="1600">
                <a:solidFill>
                  <a:srgbClr val="002244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2pPr>
            <a:lvl3pPr marL="1393188" indent="-345438" defTabSz="914400">
              <a:lnSpc>
                <a:spcPct val="100000"/>
              </a:lnSpc>
              <a:buClrTx/>
              <a:buSzPts val="1600"/>
              <a:buFontTx/>
              <a:buChar char="﹣"/>
              <a:defRPr b="1" sz="1600">
                <a:solidFill>
                  <a:srgbClr val="002244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3pPr>
            <a:lvl4pPr marL="1850388" indent="-345438" defTabSz="914400">
              <a:lnSpc>
                <a:spcPct val="100000"/>
              </a:lnSpc>
              <a:buClrTx/>
              <a:buSzPts val="1600"/>
              <a:buFontTx/>
              <a:buChar char="●"/>
              <a:defRPr b="1" sz="1600">
                <a:solidFill>
                  <a:srgbClr val="002244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4pPr>
            <a:lvl5pPr marL="2307588" indent="-345438" defTabSz="914400">
              <a:lnSpc>
                <a:spcPct val="100000"/>
              </a:lnSpc>
              <a:buClrTx/>
              <a:buSzPts val="1600"/>
              <a:buFontTx/>
              <a:buChar char="○"/>
              <a:defRPr b="1" sz="1600">
                <a:solidFill>
                  <a:srgbClr val="002244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55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2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43;p27"/>
          <p:cNvSpPr/>
          <p:nvPr/>
        </p:nvSpPr>
        <p:spPr>
          <a:xfrm>
            <a:off x="352799" y="352799"/>
            <a:ext cx="5523303" cy="607650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4" name="Texte du titre"/>
          <p:cNvSpPr txBox="1"/>
          <p:nvPr>
            <p:ph type="title"/>
          </p:nvPr>
        </p:nvSpPr>
        <p:spPr>
          <a:xfrm>
            <a:off x="782866" y="2784998"/>
            <a:ext cx="4780803" cy="1212003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b="0" sz="4000">
                <a:solidFill>
                  <a:srgbClr val="FFFFFF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pic>
        <p:nvPicPr>
          <p:cNvPr id="65" name="Google Shape;46;p27" descr="Google Shape;46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Numéro de diapositive"/>
          <p:cNvSpPr txBox="1"/>
          <p:nvPr>
            <p:ph type="sldNum" sz="quarter" idx="2"/>
          </p:nvPr>
        </p:nvSpPr>
        <p:spPr>
          <a:xfrm>
            <a:off x="51260" y="6391747"/>
            <a:ext cx="440140" cy="428898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2_1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48;p28"/>
          <p:cNvSpPr/>
          <p:nvPr/>
        </p:nvSpPr>
        <p:spPr>
          <a:xfrm>
            <a:off x="352799" y="352799"/>
            <a:ext cx="5523303" cy="607650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4" name="Texte du titre"/>
          <p:cNvSpPr txBox="1"/>
          <p:nvPr>
            <p:ph type="title"/>
          </p:nvPr>
        </p:nvSpPr>
        <p:spPr>
          <a:xfrm>
            <a:off x="782866" y="2784998"/>
            <a:ext cx="4780803" cy="1212003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b="0" sz="4000">
                <a:solidFill>
                  <a:srgbClr val="FFFFFF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pic>
        <p:nvPicPr>
          <p:cNvPr id="75" name="Google Shape;51;p28" descr="Google Shape;51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Numéro de diapositive"/>
          <p:cNvSpPr txBox="1"/>
          <p:nvPr>
            <p:ph type="sldNum" sz="quarter" idx="2"/>
          </p:nvPr>
        </p:nvSpPr>
        <p:spPr>
          <a:xfrm>
            <a:off x="51260" y="6391747"/>
            <a:ext cx="440140" cy="428898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2_1_1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53;p29"/>
          <p:cNvSpPr/>
          <p:nvPr/>
        </p:nvSpPr>
        <p:spPr>
          <a:xfrm>
            <a:off x="352799" y="352799"/>
            <a:ext cx="5523303" cy="60765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4" name="Texte du titre"/>
          <p:cNvSpPr txBox="1"/>
          <p:nvPr>
            <p:ph type="title"/>
          </p:nvPr>
        </p:nvSpPr>
        <p:spPr>
          <a:xfrm>
            <a:off x="782866" y="2784998"/>
            <a:ext cx="4780803" cy="1212003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b="0" sz="4000">
                <a:solidFill>
                  <a:srgbClr val="FFFFFF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pic>
        <p:nvPicPr>
          <p:cNvPr id="85" name="Google Shape;56;p29" descr="Google Shape;56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Numéro de diapositive"/>
          <p:cNvSpPr txBox="1"/>
          <p:nvPr>
            <p:ph type="sldNum" sz="quarter" idx="2"/>
          </p:nvPr>
        </p:nvSpPr>
        <p:spPr>
          <a:xfrm>
            <a:off x="51260" y="6391747"/>
            <a:ext cx="440140" cy="428898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FF006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4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58;p30"/>
          <p:cNvSpPr/>
          <p:nvPr/>
        </p:nvSpPr>
        <p:spPr>
          <a:xfrm>
            <a:off x="352866" y="352799"/>
            <a:ext cx="3828903" cy="60765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4" name="Google Shape;59;p30"/>
          <p:cNvSpPr/>
          <p:nvPr/>
        </p:nvSpPr>
        <p:spPr>
          <a:xfrm>
            <a:off x="4181633" y="352799"/>
            <a:ext cx="3828902" cy="60765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5" name="Google Shape;60;p30"/>
          <p:cNvSpPr/>
          <p:nvPr/>
        </p:nvSpPr>
        <p:spPr>
          <a:xfrm>
            <a:off x="8010366" y="352799"/>
            <a:ext cx="3828902" cy="6076502"/>
          </a:xfrm>
          <a:prstGeom prst="rect">
            <a:avLst/>
          </a:prstGeom>
          <a:solidFill>
            <a:srgbClr val="0022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6" name="Texte du titre"/>
          <p:cNvSpPr txBox="1"/>
          <p:nvPr>
            <p:ph type="title"/>
          </p:nvPr>
        </p:nvSpPr>
        <p:spPr>
          <a:xfrm>
            <a:off x="8111966" y="454399"/>
            <a:ext cx="3649501" cy="13467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97" name="Texte niveau 1…"/>
          <p:cNvSpPr txBox="1"/>
          <p:nvPr>
            <p:ph type="body" sz="quarter" idx="1"/>
          </p:nvPr>
        </p:nvSpPr>
        <p:spPr>
          <a:xfrm>
            <a:off x="352867" y="2543267"/>
            <a:ext cx="3828902" cy="38859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228600" defTabSz="9144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002244"/>
                </a:solidFill>
              </a:defRPr>
            </a:lvl1pPr>
            <a:lvl2pPr marL="935988" indent="-345438" defTabSz="914400">
              <a:lnSpc>
                <a:spcPct val="100000"/>
              </a:lnSpc>
              <a:buClrTx/>
              <a:buSzPts val="1600"/>
              <a:buFontTx/>
              <a:buChar char="■"/>
              <a:defRPr sz="1600">
                <a:solidFill>
                  <a:srgbClr val="002244"/>
                </a:solidFill>
              </a:defRPr>
            </a:lvl2pPr>
            <a:lvl3pPr marL="1393188" indent="-345438" defTabSz="914400">
              <a:lnSpc>
                <a:spcPct val="100000"/>
              </a:lnSpc>
              <a:buClrTx/>
              <a:buSzPts val="1600"/>
              <a:buFontTx/>
              <a:buChar char="﹣"/>
              <a:defRPr sz="1600">
                <a:solidFill>
                  <a:srgbClr val="002244"/>
                </a:solidFill>
              </a:defRPr>
            </a:lvl3pPr>
            <a:lvl4pPr marL="1850388" indent="-345438" defTabSz="914400">
              <a:lnSpc>
                <a:spcPct val="100000"/>
              </a:lnSpc>
              <a:buClrTx/>
              <a:buSzPts val="1600"/>
              <a:buFontTx/>
              <a:buChar char="●"/>
              <a:defRPr sz="1600">
                <a:solidFill>
                  <a:srgbClr val="002244"/>
                </a:solidFill>
              </a:defRPr>
            </a:lvl4pPr>
            <a:lvl5pPr marL="2307588" indent="-345438" defTabSz="914400">
              <a:lnSpc>
                <a:spcPct val="100000"/>
              </a:lnSpc>
              <a:buClrTx/>
              <a:buSzPts val="1600"/>
              <a:buFontTx/>
              <a:buChar char="○"/>
              <a:defRPr sz="1600">
                <a:solidFill>
                  <a:srgbClr val="002244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98" name="Google Shape;66;p30" descr="Google Shape;66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Numéro de diapositive"/>
          <p:cNvSpPr txBox="1"/>
          <p:nvPr>
            <p:ph type="sldNum" sz="quarter" idx="2"/>
          </p:nvPr>
        </p:nvSpPr>
        <p:spPr>
          <a:xfrm>
            <a:off x="51260" y="6391747"/>
            <a:ext cx="440140" cy="428898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;p1"/>
          <p:cNvSpPr txBox="1"/>
          <p:nvPr/>
        </p:nvSpPr>
        <p:spPr>
          <a:xfrm>
            <a:off x="5116399" y="-874134"/>
            <a:ext cx="7075602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 defTabSz="1219200">
              <a:defRPr sz="1000">
                <a:solidFill>
                  <a:srgbClr val="C8C8C8"/>
                </a:solidFill>
              </a:defRPr>
            </a:lvl1pPr>
          </a:lstStyle>
          <a:p>
            <a:pPr/>
            <a:r>
              <a:t>SNOWFLAKE CORPORATE GOOGLE SLIDES THEME 2024 v1.1</a:t>
            </a:r>
          </a:p>
        </p:txBody>
      </p:sp>
      <p:sp>
        <p:nvSpPr>
          <p:cNvPr id="3" name="Google Shape;134;p14"/>
          <p:cNvSpPr/>
          <p:nvPr/>
        </p:nvSpPr>
        <p:spPr>
          <a:xfrm>
            <a:off x="609593" y="6461760"/>
            <a:ext cx="180334" cy="17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600" fill="norm" stroke="1" extrusionOk="0">
                <a:moveTo>
                  <a:pt x="19729" y="9329"/>
                </a:moveTo>
                <a:lnTo>
                  <a:pt x="17318" y="10801"/>
                </a:lnTo>
                <a:lnTo>
                  <a:pt x="19729" y="12269"/>
                </a:lnTo>
                <a:cubicBezTo>
                  <a:pt x="20338" y="12641"/>
                  <a:pt x="20546" y="13460"/>
                  <a:pt x="20194" y="14103"/>
                </a:cubicBezTo>
                <a:cubicBezTo>
                  <a:pt x="19842" y="14747"/>
                  <a:pt x="19066" y="14963"/>
                  <a:pt x="18459" y="14593"/>
                </a:cubicBezTo>
                <a:lnTo>
                  <a:pt x="14141" y="11961"/>
                </a:lnTo>
                <a:cubicBezTo>
                  <a:pt x="13853" y="11783"/>
                  <a:pt x="13653" y="11506"/>
                  <a:pt x="13565" y="11195"/>
                </a:cubicBezTo>
                <a:cubicBezTo>
                  <a:pt x="13492" y="10950"/>
                  <a:pt x="13488" y="10688"/>
                  <a:pt x="13553" y="10441"/>
                </a:cubicBezTo>
                <a:cubicBezTo>
                  <a:pt x="13642" y="10101"/>
                  <a:pt x="13853" y="9812"/>
                  <a:pt x="14141" y="9636"/>
                </a:cubicBezTo>
                <a:lnTo>
                  <a:pt x="18459" y="7006"/>
                </a:lnTo>
                <a:cubicBezTo>
                  <a:pt x="19066" y="6636"/>
                  <a:pt x="19843" y="6856"/>
                  <a:pt x="20194" y="7498"/>
                </a:cubicBezTo>
                <a:cubicBezTo>
                  <a:pt x="20546" y="8140"/>
                  <a:pt x="20338" y="8958"/>
                  <a:pt x="19729" y="9329"/>
                </a:cubicBezTo>
                <a:close/>
                <a:moveTo>
                  <a:pt x="17447" y="16463"/>
                </a:moveTo>
                <a:lnTo>
                  <a:pt x="13129" y="13834"/>
                </a:lnTo>
                <a:cubicBezTo>
                  <a:pt x="12907" y="13697"/>
                  <a:pt x="12650" y="13636"/>
                  <a:pt x="12394" y="13659"/>
                </a:cubicBezTo>
                <a:cubicBezTo>
                  <a:pt x="11735" y="13709"/>
                  <a:pt x="11218" y="14289"/>
                  <a:pt x="11218" y="14996"/>
                </a:cubicBezTo>
                <a:lnTo>
                  <a:pt x="11218" y="20258"/>
                </a:lnTo>
                <a:cubicBezTo>
                  <a:pt x="11218" y="20999"/>
                  <a:pt x="11785" y="21600"/>
                  <a:pt x="12488" y="21600"/>
                </a:cubicBezTo>
                <a:cubicBezTo>
                  <a:pt x="13191" y="21600"/>
                  <a:pt x="13760" y="20999"/>
                  <a:pt x="13760" y="20258"/>
                </a:cubicBezTo>
                <a:lnTo>
                  <a:pt x="13760" y="17314"/>
                </a:lnTo>
                <a:lnTo>
                  <a:pt x="16177" y="18787"/>
                </a:lnTo>
                <a:cubicBezTo>
                  <a:pt x="16785" y="19160"/>
                  <a:pt x="17561" y="18939"/>
                  <a:pt x="17912" y="18299"/>
                </a:cubicBezTo>
                <a:cubicBezTo>
                  <a:pt x="18262" y="17659"/>
                  <a:pt x="18055" y="16834"/>
                  <a:pt x="17447" y="16463"/>
                </a:cubicBezTo>
                <a:close/>
                <a:moveTo>
                  <a:pt x="12465" y="11315"/>
                </a:moveTo>
                <a:lnTo>
                  <a:pt x="10671" y="13207"/>
                </a:lnTo>
                <a:cubicBezTo>
                  <a:pt x="10619" y="13263"/>
                  <a:pt x="10520" y="13308"/>
                  <a:pt x="10446" y="13308"/>
                </a:cubicBezTo>
                <a:lnTo>
                  <a:pt x="9917" y="13308"/>
                </a:lnTo>
                <a:cubicBezTo>
                  <a:pt x="9845" y="13308"/>
                  <a:pt x="9744" y="13263"/>
                  <a:pt x="9692" y="13207"/>
                </a:cubicBezTo>
                <a:lnTo>
                  <a:pt x="7899" y="11315"/>
                </a:lnTo>
                <a:cubicBezTo>
                  <a:pt x="7847" y="11262"/>
                  <a:pt x="7806" y="11155"/>
                  <a:pt x="7806" y="11079"/>
                </a:cubicBezTo>
                <a:lnTo>
                  <a:pt x="7806" y="10521"/>
                </a:lnTo>
                <a:cubicBezTo>
                  <a:pt x="7806" y="10444"/>
                  <a:pt x="7847" y="10337"/>
                  <a:pt x="7899" y="10283"/>
                </a:cubicBezTo>
                <a:lnTo>
                  <a:pt x="9692" y="8391"/>
                </a:lnTo>
                <a:cubicBezTo>
                  <a:pt x="9744" y="8335"/>
                  <a:pt x="9845" y="8291"/>
                  <a:pt x="9917" y="8291"/>
                </a:cubicBezTo>
                <a:lnTo>
                  <a:pt x="10446" y="8291"/>
                </a:lnTo>
                <a:cubicBezTo>
                  <a:pt x="10519" y="8291"/>
                  <a:pt x="10619" y="8335"/>
                  <a:pt x="10671" y="8391"/>
                </a:cubicBezTo>
                <a:lnTo>
                  <a:pt x="12465" y="10283"/>
                </a:lnTo>
                <a:cubicBezTo>
                  <a:pt x="12516" y="10337"/>
                  <a:pt x="12558" y="10444"/>
                  <a:pt x="12558" y="10521"/>
                </a:cubicBezTo>
                <a:lnTo>
                  <a:pt x="12558" y="11079"/>
                </a:lnTo>
                <a:cubicBezTo>
                  <a:pt x="12558" y="11155"/>
                  <a:pt x="12516" y="11262"/>
                  <a:pt x="12465" y="11315"/>
                </a:cubicBezTo>
                <a:close/>
                <a:moveTo>
                  <a:pt x="11031" y="10790"/>
                </a:moveTo>
                <a:cubicBezTo>
                  <a:pt x="11031" y="10713"/>
                  <a:pt x="10987" y="10607"/>
                  <a:pt x="10936" y="10550"/>
                </a:cubicBezTo>
                <a:lnTo>
                  <a:pt x="10416" y="10005"/>
                </a:lnTo>
                <a:cubicBezTo>
                  <a:pt x="10365" y="9951"/>
                  <a:pt x="10264" y="9906"/>
                  <a:pt x="10192" y="9906"/>
                </a:cubicBezTo>
                <a:lnTo>
                  <a:pt x="10171" y="9906"/>
                </a:lnTo>
                <a:cubicBezTo>
                  <a:pt x="10099" y="9906"/>
                  <a:pt x="9998" y="9951"/>
                  <a:pt x="9948" y="10005"/>
                </a:cubicBezTo>
                <a:lnTo>
                  <a:pt x="9428" y="10550"/>
                </a:lnTo>
                <a:cubicBezTo>
                  <a:pt x="9376" y="10607"/>
                  <a:pt x="9336" y="10713"/>
                  <a:pt x="9336" y="10790"/>
                </a:cubicBezTo>
                <a:lnTo>
                  <a:pt x="9336" y="10811"/>
                </a:lnTo>
                <a:cubicBezTo>
                  <a:pt x="9336" y="10887"/>
                  <a:pt x="9376" y="10992"/>
                  <a:pt x="9428" y="11048"/>
                </a:cubicBezTo>
                <a:lnTo>
                  <a:pt x="9948" y="11595"/>
                </a:lnTo>
                <a:cubicBezTo>
                  <a:pt x="9999" y="11649"/>
                  <a:pt x="10099" y="11694"/>
                  <a:pt x="10171" y="11694"/>
                </a:cubicBezTo>
                <a:lnTo>
                  <a:pt x="10192" y="11694"/>
                </a:lnTo>
                <a:cubicBezTo>
                  <a:pt x="10264" y="11694"/>
                  <a:pt x="10365" y="11649"/>
                  <a:pt x="10416" y="11595"/>
                </a:cubicBezTo>
                <a:lnTo>
                  <a:pt x="10936" y="11048"/>
                </a:lnTo>
                <a:cubicBezTo>
                  <a:pt x="10987" y="10992"/>
                  <a:pt x="11031" y="10887"/>
                  <a:pt x="11031" y="10811"/>
                </a:cubicBezTo>
                <a:close/>
                <a:moveTo>
                  <a:pt x="2917" y="5135"/>
                </a:moveTo>
                <a:lnTo>
                  <a:pt x="7234" y="7766"/>
                </a:lnTo>
                <a:cubicBezTo>
                  <a:pt x="7458" y="7902"/>
                  <a:pt x="7715" y="7963"/>
                  <a:pt x="7972" y="7941"/>
                </a:cubicBezTo>
                <a:cubicBezTo>
                  <a:pt x="8629" y="7890"/>
                  <a:pt x="9148" y="7308"/>
                  <a:pt x="9148" y="6603"/>
                </a:cubicBezTo>
                <a:lnTo>
                  <a:pt x="9148" y="1341"/>
                </a:lnTo>
                <a:cubicBezTo>
                  <a:pt x="9148" y="601"/>
                  <a:pt x="8577" y="0"/>
                  <a:pt x="7877" y="0"/>
                </a:cubicBezTo>
                <a:cubicBezTo>
                  <a:pt x="7177" y="0"/>
                  <a:pt x="6606" y="601"/>
                  <a:pt x="6606" y="1341"/>
                </a:cubicBezTo>
                <a:lnTo>
                  <a:pt x="6606" y="4285"/>
                </a:lnTo>
                <a:lnTo>
                  <a:pt x="4186" y="2810"/>
                </a:lnTo>
                <a:cubicBezTo>
                  <a:pt x="3580" y="2440"/>
                  <a:pt x="2804" y="2660"/>
                  <a:pt x="2452" y="3300"/>
                </a:cubicBezTo>
                <a:cubicBezTo>
                  <a:pt x="2102" y="3941"/>
                  <a:pt x="2308" y="4761"/>
                  <a:pt x="2912" y="5132"/>
                </a:cubicBezTo>
                <a:cubicBezTo>
                  <a:pt x="2914" y="5133"/>
                  <a:pt x="2915" y="5134"/>
                  <a:pt x="2917" y="5135"/>
                </a:cubicBezTo>
                <a:close/>
                <a:moveTo>
                  <a:pt x="12394" y="7941"/>
                </a:moveTo>
                <a:cubicBezTo>
                  <a:pt x="12650" y="7963"/>
                  <a:pt x="12907" y="7902"/>
                  <a:pt x="13129" y="7766"/>
                </a:cubicBezTo>
                <a:lnTo>
                  <a:pt x="17447" y="5135"/>
                </a:lnTo>
                <a:cubicBezTo>
                  <a:pt x="18052" y="4767"/>
                  <a:pt x="18262" y="3947"/>
                  <a:pt x="17914" y="3305"/>
                </a:cubicBezTo>
                <a:cubicBezTo>
                  <a:pt x="17913" y="3304"/>
                  <a:pt x="17913" y="3302"/>
                  <a:pt x="17912" y="3300"/>
                </a:cubicBezTo>
                <a:cubicBezTo>
                  <a:pt x="17561" y="2660"/>
                  <a:pt x="16785" y="2440"/>
                  <a:pt x="16177" y="2810"/>
                </a:cubicBezTo>
                <a:lnTo>
                  <a:pt x="13760" y="4285"/>
                </a:lnTo>
                <a:lnTo>
                  <a:pt x="13760" y="1341"/>
                </a:lnTo>
                <a:cubicBezTo>
                  <a:pt x="13760" y="601"/>
                  <a:pt x="13191" y="0"/>
                  <a:pt x="12488" y="0"/>
                </a:cubicBezTo>
                <a:cubicBezTo>
                  <a:pt x="11785" y="0"/>
                  <a:pt x="11218" y="601"/>
                  <a:pt x="11218" y="1341"/>
                </a:cubicBezTo>
                <a:lnTo>
                  <a:pt x="11218" y="6603"/>
                </a:lnTo>
                <a:cubicBezTo>
                  <a:pt x="11218" y="7308"/>
                  <a:pt x="11735" y="7890"/>
                  <a:pt x="12394" y="7941"/>
                </a:cubicBezTo>
                <a:close/>
                <a:moveTo>
                  <a:pt x="7972" y="13659"/>
                </a:moveTo>
                <a:cubicBezTo>
                  <a:pt x="7715" y="13636"/>
                  <a:pt x="7457" y="13697"/>
                  <a:pt x="7234" y="13834"/>
                </a:cubicBezTo>
                <a:lnTo>
                  <a:pt x="2917" y="16463"/>
                </a:lnTo>
                <a:cubicBezTo>
                  <a:pt x="2309" y="16834"/>
                  <a:pt x="2102" y="17657"/>
                  <a:pt x="2452" y="18299"/>
                </a:cubicBezTo>
                <a:cubicBezTo>
                  <a:pt x="2802" y="18942"/>
                  <a:pt x="3580" y="19160"/>
                  <a:pt x="4186" y="18787"/>
                </a:cubicBezTo>
                <a:lnTo>
                  <a:pt x="6606" y="17314"/>
                </a:lnTo>
                <a:lnTo>
                  <a:pt x="6606" y="20258"/>
                </a:lnTo>
                <a:cubicBezTo>
                  <a:pt x="6606" y="20999"/>
                  <a:pt x="7174" y="21600"/>
                  <a:pt x="7877" y="21600"/>
                </a:cubicBezTo>
                <a:cubicBezTo>
                  <a:pt x="8580" y="21600"/>
                  <a:pt x="9148" y="20999"/>
                  <a:pt x="9148" y="20258"/>
                </a:cubicBezTo>
                <a:lnTo>
                  <a:pt x="9148" y="14996"/>
                </a:lnTo>
                <a:cubicBezTo>
                  <a:pt x="9148" y="14289"/>
                  <a:pt x="8629" y="13709"/>
                  <a:pt x="7972" y="13659"/>
                </a:cubicBezTo>
                <a:close/>
                <a:moveTo>
                  <a:pt x="6801" y="11195"/>
                </a:moveTo>
                <a:cubicBezTo>
                  <a:pt x="6843" y="11054"/>
                  <a:pt x="6862" y="10906"/>
                  <a:pt x="6859" y="10758"/>
                </a:cubicBezTo>
                <a:cubicBezTo>
                  <a:pt x="6853" y="10653"/>
                  <a:pt x="6841" y="10547"/>
                  <a:pt x="6813" y="10441"/>
                </a:cubicBezTo>
                <a:cubicBezTo>
                  <a:pt x="6727" y="10114"/>
                  <a:pt x="6525" y="9821"/>
                  <a:pt x="6221" y="9636"/>
                </a:cubicBezTo>
                <a:lnTo>
                  <a:pt x="1906" y="7006"/>
                </a:lnTo>
                <a:cubicBezTo>
                  <a:pt x="1298" y="6636"/>
                  <a:pt x="521" y="6856"/>
                  <a:pt x="171" y="7498"/>
                </a:cubicBezTo>
                <a:cubicBezTo>
                  <a:pt x="-178" y="8140"/>
                  <a:pt x="27" y="8958"/>
                  <a:pt x="636" y="9329"/>
                </a:cubicBezTo>
                <a:lnTo>
                  <a:pt x="3047" y="10801"/>
                </a:lnTo>
                <a:lnTo>
                  <a:pt x="636" y="12269"/>
                </a:lnTo>
                <a:cubicBezTo>
                  <a:pt x="27" y="12641"/>
                  <a:pt x="-181" y="13460"/>
                  <a:pt x="171" y="14103"/>
                </a:cubicBezTo>
                <a:cubicBezTo>
                  <a:pt x="524" y="14747"/>
                  <a:pt x="1298" y="14963"/>
                  <a:pt x="1906" y="14593"/>
                </a:cubicBezTo>
                <a:lnTo>
                  <a:pt x="6221" y="11961"/>
                </a:lnTo>
                <a:cubicBezTo>
                  <a:pt x="6499" y="11793"/>
                  <a:pt x="6706" y="11519"/>
                  <a:pt x="6801" y="11195"/>
                </a:cubicBezTo>
                <a:close/>
                <a:moveTo>
                  <a:pt x="20432" y="2470"/>
                </a:moveTo>
                <a:lnTo>
                  <a:pt x="20239" y="2470"/>
                </a:lnTo>
                <a:lnTo>
                  <a:pt x="20239" y="2722"/>
                </a:lnTo>
                <a:lnTo>
                  <a:pt x="20432" y="2722"/>
                </a:lnTo>
                <a:cubicBezTo>
                  <a:pt x="20522" y="2722"/>
                  <a:pt x="20580" y="2679"/>
                  <a:pt x="20580" y="2598"/>
                </a:cubicBezTo>
                <a:cubicBezTo>
                  <a:pt x="20580" y="2518"/>
                  <a:pt x="20526" y="2470"/>
                  <a:pt x="20432" y="2470"/>
                </a:cubicBezTo>
                <a:close/>
                <a:moveTo>
                  <a:pt x="20002" y="2237"/>
                </a:moveTo>
                <a:lnTo>
                  <a:pt x="20437" y="2237"/>
                </a:lnTo>
                <a:cubicBezTo>
                  <a:pt x="20675" y="2237"/>
                  <a:pt x="20832" y="2375"/>
                  <a:pt x="20832" y="2588"/>
                </a:cubicBezTo>
                <a:cubicBezTo>
                  <a:pt x="20832" y="2722"/>
                  <a:pt x="20769" y="2821"/>
                  <a:pt x="20675" y="2884"/>
                </a:cubicBezTo>
                <a:lnTo>
                  <a:pt x="20845" y="3145"/>
                </a:lnTo>
                <a:lnTo>
                  <a:pt x="20845" y="3197"/>
                </a:lnTo>
                <a:lnTo>
                  <a:pt x="20598" y="3197"/>
                </a:lnTo>
                <a:lnTo>
                  <a:pt x="20432" y="2945"/>
                </a:lnTo>
                <a:lnTo>
                  <a:pt x="20239" y="2945"/>
                </a:lnTo>
                <a:lnTo>
                  <a:pt x="20239" y="3197"/>
                </a:lnTo>
                <a:lnTo>
                  <a:pt x="20002" y="3197"/>
                </a:lnTo>
                <a:close/>
                <a:moveTo>
                  <a:pt x="21217" y="2736"/>
                </a:moveTo>
                <a:cubicBezTo>
                  <a:pt x="21217" y="2222"/>
                  <a:pt x="20895" y="1832"/>
                  <a:pt x="20401" y="1832"/>
                </a:cubicBezTo>
                <a:cubicBezTo>
                  <a:pt x="19916" y="1832"/>
                  <a:pt x="19593" y="2203"/>
                  <a:pt x="19593" y="2736"/>
                </a:cubicBezTo>
                <a:cubicBezTo>
                  <a:pt x="19593" y="3245"/>
                  <a:pt x="19916" y="3640"/>
                  <a:pt x="20401" y="3640"/>
                </a:cubicBezTo>
                <a:cubicBezTo>
                  <a:pt x="20895" y="3640"/>
                  <a:pt x="21217" y="3250"/>
                  <a:pt x="21217" y="2736"/>
                </a:cubicBezTo>
                <a:close/>
                <a:moveTo>
                  <a:pt x="21419" y="2736"/>
                </a:moveTo>
                <a:cubicBezTo>
                  <a:pt x="21419" y="3340"/>
                  <a:pt x="21038" y="3844"/>
                  <a:pt x="20401" y="3844"/>
                </a:cubicBezTo>
                <a:cubicBezTo>
                  <a:pt x="19764" y="3844"/>
                  <a:pt x="19392" y="3335"/>
                  <a:pt x="19392" y="2736"/>
                </a:cubicBezTo>
                <a:cubicBezTo>
                  <a:pt x="19392" y="2137"/>
                  <a:pt x="19768" y="1628"/>
                  <a:pt x="20401" y="1628"/>
                </a:cubicBezTo>
                <a:cubicBezTo>
                  <a:pt x="21034" y="1628"/>
                  <a:pt x="21419" y="2132"/>
                  <a:pt x="21419" y="2736"/>
                </a:cubicBezTo>
                <a:close/>
              </a:path>
            </a:pathLst>
          </a:cu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600">
                <a:solidFill>
                  <a:srgbClr val="262626"/>
                </a:solidFill>
              </a:defRPr>
            </a:pPr>
          </a:p>
        </p:txBody>
      </p:sp>
      <p:sp>
        <p:nvSpPr>
          <p:cNvPr id="4" name="Google Shape;135;p14"/>
          <p:cNvSpPr txBox="1"/>
          <p:nvPr/>
        </p:nvSpPr>
        <p:spPr>
          <a:xfrm>
            <a:off x="880867" y="6489221"/>
            <a:ext cx="2241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defRPr sz="800">
                <a:solidFill>
                  <a:srgbClr val="929292"/>
                </a:solidFill>
              </a:defRPr>
            </a:lvl1pPr>
          </a:lstStyle>
          <a:p>
            <a:pPr/>
            <a:r>
              <a:t>© 2024 Snowflake Inc. All Rights Reserved</a:t>
            </a:r>
          </a:p>
        </p:txBody>
      </p:sp>
      <p:sp>
        <p:nvSpPr>
          <p:cNvPr id="5" name="Texte du titre"/>
          <p:cNvSpPr txBox="1"/>
          <p:nvPr>
            <p:ph type="title"/>
          </p:nvPr>
        </p:nvSpPr>
        <p:spPr>
          <a:xfrm>
            <a:off x="609599" y="274637"/>
            <a:ext cx="1097280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/>
          <a:lstStyle/>
          <a:p>
            <a:pPr/>
            <a:r>
              <a:t>Texte du titre</a:t>
            </a:r>
          </a:p>
        </p:txBody>
      </p:sp>
      <p:sp>
        <p:nvSpPr>
          <p:cNvPr id="6" name="Texte niveau 1…"/>
          <p:cNvSpPr txBox="1"/>
          <p:nvPr>
            <p:ph type="body" idx="1"/>
          </p:nvPr>
        </p:nvSpPr>
        <p:spPr>
          <a:xfrm>
            <a:off x="609599" y="1600199"/>
            <a:ext cx="10972801" cy="525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" name="Numéro de diapositive"/>
          <p:cNvSpPr txBox="1"/>
          <p:nvPr>
            <p:ph type="sldNum" sz="quarter" idx="2"/>
          </p:nvPr>
        </p:nvSpPr>
        <p:spPr>
          <a:xfrm>
            <a:off x="11477400" y="6485406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 defTabSz="1219200">
              <a:defRPr sz="800">
                <a:solidFill>
                  <a:srgbClr val="92929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transition xmlns:p14="http://schemas.microsoft.com/office/powerpoint/2010/main" spd="med" advClick="1"/>
  <p:txStyles>
    <p:titleStyle>
      <a:lvl1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571500" marR="0" indent="-457200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1pPr>
      <a:lvl2pPr marL="1028700" marR="0" indent="-457200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2pPr>
      <a:lvl3pPr marL="1598385" marR="0" indent="-544285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3pPr>
      <a:lvl4pPr marL="2055585" marR="0" indent="-544285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4pPr>
      <a:lvl5pPr marL="2512785" marR="0" indent="-544285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5pPr>
      <a:lvl6pPr marL="2969985" marR="0" indent="-544285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6pPr>
      <a:lvl7pPr marL="3427185" marR="0" indent="-544285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7pPr>
      <a:lvl8pPr marL="3884385" marR="0" indent="-544285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8pPr>
      <a:lvl9pPr marL="4341585" marR="0" indent="-544285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.jpeg"/><Relationship Id="rId4" Type="http://schemas.openxmlformats.org/officeDocument/2006/relationships/image" Target="../media/image5.png"/><Relationship Id="rId5" Type="http://schemas.openxmlformats.org/officeDocument/2006/relationships/image" Target="../media/image2.jpeg"/><Relationship Id="rId6" Type="http://schemas.openxmlformats.org/officeDocument/2006/relationships/image" Target="../media/image6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152;p1"/>
          <p:cNvSpPr txBox="1"/>
          <p:nvPr/>
        </p:nvSpPr>
        <p:spPr>
          <a:xfrm>
            <a:off x="5025306" y="3883854"/>
            <a:ext cx="7280041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212449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ETL 5 : </a:t>
            </a:r>
            <a:endParaRPr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rPr>
                <a:latin typeface="Söhne Halbfett"/>
                <a:ea typeface="Söhne Halbfett"/>
                <a:cs typeface="Söhne Halbfett"/>
                <a:sym typeface="Söhne Halbfett"/>
              </a:rPr>
              <a:t>Visualisation</a:t>
            </a:r>
          </a:p>
        </p:txBody>
      </p:sp>
      <p:sp>
        <p:nvSpPr>
          <p:cNvPr id="359" name="Google Shape;153;p1"/>
          <p:cNvSpPr txBox="1"/>
          <p:nvPr/>
        </p:nvSpPr>
        <p:spPr>
          <a:xfrm>
            <a:off x="5025306" y="5685563"/>
            <a:ext cx="7280041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4876"/>
              </a:lnSpc>
              <a:defRPr sz="1600">
                <a:solidFill>
                  <a:srgbClr val="212449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r>
              <a:t>Laura Belmond - Solution Engineer</a:t>
            </a:r>
          </a:p>
        </p:txBody>
      </p:sp>
      <p:pic>
        <p:nvPicPr>
          <p:cNvPr id="360" name="Google Shape;154;p1" descr="Google Shape;154;p1"/>
          <p:cNvPicPr>
            <a:picLocks noChangeAspect="1"/>
          </p:cNvPicPr>
          <p:nvPr/>
        </p:nvPicPr>
        <p:blipFill>
          <a:blip r:embed="rId2">
            <a:extLst/>
          </a:blip>
          <a:srcRect l="15278" t="8592" r="15277" b="8589"/>
          <a:stretch>
            <a:fillRect/>
          </a:stretch>
        </p:blipFill>
        <p:spPr>
          <a:xfrm>
            <a:off x="-1" y="1714"/>
            <a:ext cx="4599428" cy="6856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Google Shape;166;g27b40488555_0_27" descr="Google Shape;166;g27b40488555_0_27"/>
          <p:cNvPicPr>
            <a:picLocks noChangeAspect="1"/>
          </p:cNvPicPr>
          <p:nvPr/>
        </p:nvPicPr>
        <p:blipFill>
          <a:blip r:embed="rId3">
            <a:extLst/>
          </a:blip>
          <a:srcRect l="53657" t="14639" r="15684" b="14639"/>
          <a:stretch>
            <a:fillRect/>
          </a:stretch>
        </p:blipFill>
        <p:spPr>
          <a:xfrm>
            <a:off x="0" y="1712"/>
            <a:ext cx="4599426" cy="6856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Google Shape;101;p1" descr="Google Shape;101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5306" y="1980807"/>
            <a:ext cx="6680280" cy="7828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images.jpg" descr="image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20029973" y="-17787611"/>
            <a:ext cx="1615831" cy="1615831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2 048 × 2 048"/>
          <p:cNvSpPr txBox="1"/>
          <p:nvPr/>
        </p:nvSpPr>
        <p:spPr>
          <a:xfrm>
            <a:off x="-21901479" y="-19659118"/>
            <a:ext cx="864775" cy="633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defTabSz="457200">
              <a:defRPr>
                <a:solidFill>
                  <a:srgbClr val="99C3FF"/>
                </a:solidFill>
              </a:defRPr>
            </a:pPr>
          </a:p>
          <a:p>
            <a:pPr defTabSz="457200">
              <a:defRPr>
                <a:solidFill>
                  <a:srgbClr val="99C3FF"/>
                </a:solidFill>
              </a:defRPr>
            </a:pPr>
          </a:p>
          <a:p>
            <a:pPr defTabSz="457200">
              <a:defRPr sz="1000" u="sng">
                <a:solidFill>
                  <a:srgbClr val="F1F3F4"/>
                </a:solidFill>
              </a:defRPr>
            </a:pPr>
            <a:r>
              <a:t>2 048 × 2 048</a:t>
            </a:r>
          </a:p>
        </p:txBody>
      </p:sp>
      <p:pic>
        <p:nvPicPr>
          <p:cNvPr id="365" name="vidéo-collée.png" descr="vidéo-collé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5980869" y="0"/>
            <a:ext cx="10651787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21;p22"/>
          <p:cNvSpPr txBox="1"/>
          <p:nvPr>
            <p:ph type="sldNum" sz="quarter" idx="4294967295"/>
          </p:nvPr>
        </p:nvSpPr>
        <p:spPr>
          <a:xfrm>
            <a:off x="51259" y="6382696"/>
            <a:ext cx="440140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15" name="Google Shape;605;p8"/>
          <p:cNvSpPr/>
          <p:nvPr/>
        </p:nvSpPr>
        <p:spPr>
          <a:xfrm>
            <a:off x="352798" y="352798"/>
            <a:ext cx="4669504" cy="6151504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16" name="Google Shape;606;p8"/>
          <p:cNvSpPr/>
          <p:nvPr/>
        </p:nvSpPr>
        <p:spPr>
          <a:xfrm>
            <a:off x="4338399" y="695599"/>
            <a:ext cx="7500902" cy="5466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17" name="Google Shape;607;p8"/>
          <p:cNvSpPr txBox="1"/>
          <p:nvPr>
            <p:ph type="body" sz="quarter" idx="4294967295"/>
          </p:nvPr>
        </p:nvSpPr>
        <p:spPr>
          <a:xfrm>
            <a:off x="806198" y="695599"/>
            <a:ext cx="3282003" cy="174630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/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TABLE </a:t>
            </a:r>
          </a:p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OF CONTENT</a:t>
            </a:r>
          </a:p>
        </p:txBody>
      </p:sp>
      <p:sp>
        <p:nvSpPr>
          <p:cNvPr id="418" name="Google Shape;608;p8"/>
          <p:cNvSpPr txBox="1"/>
          <p:nvPr/>
        </p:nvSpPr>
        <p:spPr>
          <a:xfrm>
            <a:off x="4813999" y="1108265"/>
            <a:ext cx="6458702" cy="37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normAutofit fontScale="100000" lnSpcReduction="0"/>
          </a:bodyPr>
          <a:lstStyle/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C0C0C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Key takeaways from this class</a:t>
            </a:r>
            <a:endParaRPr sz="1600">
              <a:solidFill>
                <a:srgbClr val="00224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Why visualisation is the key ?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rPr>
                <a:solidFill>
                  <a:srgbClr val="011993"/>
                </a:solidFill>
              </a:rPr>
              <a:t>My top 3 visualization for high impact </a:t>
            </a:r>
            <a:r>
              <a:t>	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Data quality and governance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Team work</a:t>
            </a:r>
            <a:r>
              <a:rPr>
                <a:solidFill>
                  <a:srgbClr val="0E143D"/>
                </a:solidFill>
              </a:rPr>
              <a:t>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op 1 : Map / Geospatial data"/>
          <p:cNvSpPr txBox="1"/>
          <p:nvPr>
            <p:ph type="body" sz="half" idx="4294967295"/>
          </p:nvPr>
        </p:nvSpPr>
        <p:spPr>
          <a:xfrm>
            <a:off x="806198" y="695599"/>
            <a:ext cx="9864916" cy="2157394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Top 1 : Map / Geospatial data</a:t>
            </a:r>
          </a:p>
        </p:txBody>
      </p:sp>
      <p:pic>
        <p:nvPicPr>
          <p:cNvPr id="421" name="Capture d’écran 2025-10-03 à 09.43.22.png" descr="Capture d’écran 2025-10-03 à 09.43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185" y="1699270"/>
            <a:ext cx="5604506" cy="34594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422" name="Capture d’écran 2025-10-03 à 09.44.44.png" descr="Capture d’écran 2025-10-03 à 09.44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36275" y="4790404"/>
            <a:ext cx="2295893" cy="1862706"/>
          </a:xfrm>
          <a:prstGeom prst="rect">
            <a:avLst/>
          </a:prstGeom>
          <a:ln w="25400">
            <a:solidFill>
              <a:srgbClr val="011993"/>
            </a:solidFill>
            <a:miter lim="400000"/>
          </a:ln>
        </p:spPr>
      </p:pic>
      <p:pic>
        <p:nvPicPr>
          <p:cNvPr id="423" name="Capture d’écran 2025-10-03 à 09.45.19.png" descr="Capture d’écran 2025-10-03 à 09.45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6966" y="2100400"/>
            <a:ext cx="4057187" cy="30072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op 2: Sankey Diagram"/>
          <p:cNvSpPr txBox="1"/>
          <p:nvPr>
            <p:ph type="body" sz="half" idx="4294967295"/>
          </p:nvPr>
        </p:nvSpPr>
        <p:spPr>
          <a:xfrm>
            <a:off x="806198" y="695599"/>
            <a:ext cx="9864916" cy="2157394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Top 2: Sankey Diagram</a:t>
            </a:r>
          </a:p>
        </p:txBody>
      </p:sp>
      <p:pic>
        <p:nvPicPr>
          <p:cNvPr id="426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5732" y="1738999"/>
            <a:ext cx="3824274" cy="38242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427" name="vidéo-collée.png" descr="vidéo-collé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9570" y="3410784"/>
            <a:ext cx="5503316" cy="30956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op 3: Small multiples"/>
          <p:cNvSpPr txBox="1"/>
          <p:nvPr>
            <p:ph type="body" sz="quarter" idx="4294967295"/>
          </p:nvPr>
        </p:nvSpPr>
        <p:spPr>
          <a:xfrm>
            <a:off x="806198" y="695599"/>
            <a:ext cx="9864916" cy="1489530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Top 3: Small multiples</a:t>
            </a:r>
          </a:p>
        </p:txBody>
      </p:sp>
      <p:pic>
        <p:nvPicPr>
          <p:cNvPr id="430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0195" y="2033571"/>
            <a:ext cx="3867228" cy="38672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431" name="vidéo-collée.png" descr="vidéo-collé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25581" y="2623497"/>
            <a:ext cx="7027080" cy="342570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Capture d’écran 2025-10-03 à 09.38.35.png" descr="Capture d’écran 2025-10-03 à 09.38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3415" y="1141176"/>
            <a:ext cx="9725170" cy="5451990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Trend of the market : Data Clean Room"/>
          <p:cNvSpPr txBox="1"/>
          <p:nvPr>
            <p:ph type="body" sz="quarter" idx="4294967295"/>
          </p:nvPr>
        </p:nvSpPr>
        <p:spPr>
          <a:xfrm>
            <a:off x="806198" y="210959"/>
            <a:ext cx="9864916" cy="148953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Trend of the market : Data Clean Room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21;p22"/>
          <p:cNvSpPr txBox="1"/>
          <p:nvPr>
            <p:ph type="sldNum" sz="quarter" idx="4294967295"/>
          </p:nvPr>
        </p:nvSpPr>
        <p:spPr>
          <a:xfrm>
            <a:off x="51259" y="6382696"/>
            <a:ext cx="440140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37" name="Google Shape;605;p8"/>
          <p:cNvSpPr/>
          <p:nvPr/>
        </p:nvSpPr>
        <p:spPr>
          <a:xfrm>
            <a:off x="352798" y="352798"/>
            <a:ext cx="4669504" cy="6151504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38" name="Google Shape;606;p8"/>
          <p:cNvSpPr/>
          <p:nvPr/>
        </p:nvSpPr>
        <p:spPr>
          <a:xfrm>
            <a:off x="4338399" y="695599"/>
            <a:ext cx="7500902" cy="5466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39" name="Google Shape;607;p8"/>
          <p:cNvSpPr txBox="1"/>
          <p:nvPr>
            <p:ph type="body" sz="quarter" idx="4294967295"/>
          </p:nvPr>
        </p:nvSpPr>
        <p:spPr>
          <a:xfrm>
            <a:off x="806198" y="695599"/>
            <a:ext cx="3282003" cy="174630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/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TABLE </a:t>
            </a:r>
          </a:p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OF CONTENT</a:t>
            </a:r>
          </a:p>
        </p:txBody>
      </p:sp>
      <p:sp>
        <p:nvSpPr>
          <p:cNvPr id="440" name="Google Shape;608;p8"/>
          <p:cNvSpPr txBox="1"/>
          <p:nvPr/>
        </p:nvSpPr>
        <p:spPr>
          <a:xfrm>
            <a:off x="4813999" y="1108265"/>
            <a:ext cx="6458702" cy="37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normAutofit fontScale="100000" lnSpcReduction="0"/>
          </a:bodyPr>
          <a:lstStyle/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C0C0C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Key takeaways from this class</a:t>
            </a:r>
            <a:endParaRPr sz="1600">
              <a:solidFill>
                <a:srgbClr val="00224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Why visualisation is the key ?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C0C0C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My top 3 visualization for high impact 	</a:t>
            </a:r>
            <a:endParaRPr>
              <a:solidFill>
                <a:srgbClr val="D6D6D6"/>
              </a:solidFill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Data quality and governance</a:t>
            </a:r>
            <a:endParaRPr>
              <a:solidFill>
                <a:srgbClr val="D6D6D6"/>
              </a:solidFill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Team work</a:t>
            </a:r>
            <a:r>
              <a:rPr>
                <a:solidFill>
                  <a:srgbClr val="0E143D"/>
                </a:solidFill>
              </a:rPr>
              <a:t>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wo main orientation to check ‘data quality’"/>
          <p:cNvSpPr txBox="1"/>
          <p:nvPr>
            <p:ph type="body" sz="quarter" idx="4294967295"/>
          </p:nvPr>
        </p:nvSpPr>
        <p:spPr>
          <a:xfrm>
            <a:off x="806198" y="210959"/>
            <a:ext cx="9864916" cy="148953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Two main orientation to check ‘data quality’</a:t>
            </a:r>
          </a:p>
        </p:txBody>
      </p:sp>
      <p:sp>
        <p:nvSpPr>
          <p:cNvPr id="443" name="Operation"/>
          <p:cNvSpPr/>
          <p:nvPr/>
        </p:nvSpPr>
        <p:spPr>
          <a:xfrm>
            <a:off x="2466050" y="2737734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pPr/>
            <a:r>
              <a:t>Operation</a:t>
            </a:r>
          </a:p>
        </p:txBody>
      </p:sp>
      <p:sp>
        <p:nvSpPr>
          <p:cNvPr id="444" name="Governance"/>
          <p:cNvSpPr/>
          <p:nvPr/>
        </p:nvSpPr>
        <p:spPr>
          <a:xfrm>
            <a:off x="7660189" y="2737734"/>
            <a:ext cx="1524001" cy="762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/>
          </a:lstStyle>
          <a:p>
            <a:pPr/>
            <a:r>
              <a:t>Governance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Operational Dashboard"/>
          <p:cNvSpPr txBox="1"/>
          <p:nvPr>
            <p:ph type="body" sz="quarter" idx="4294967295"/>
          </p:nvPr>
        </p:nvSpPr>
        <p:spPr>
          <a:xfrm>
            <a:off x="806198" y="210959"/>
            <a:ext cx="9864916" cy="148953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Operational Dashboard</a:t>
            </a:r>
          </a:p>
        </p:txBody>
      </p:sp>
      <p:sp>
        <p:nvSpPr>
          <p:cNvPr id="447" name="Type 1: Operational Dashboard (For the DataOps Team)…"/>
          <p:cNvSpPr txBox="1"/>
          <p:nvPr/>
        </p:nvSpPr>
        <p:spPr>
          <a:xfrm>
            <a:off x="46759" y="1104132"/>
            <a:ext cx="12097354" cy="41750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</a:p>
          <a:p>
            <a:pPr/>
            <a:r>
              <a:t>Type 1: Operational Dashboard (For the DataOps Team)</a:t>
            </a:r>
          </a:p>
          <a:p>
            <a:pPr/>
          </a:p>
          <a:p>
            <a:pPr/>
            <a:r>
              <a:t>This dashboard is focused on the </a:t>
            </a:r>
            <a:r>
              <a:rPr b="1"/>
              <a:t>system's health</a:t>
            </a:r>
            <a:r>
              <a:t> and immediate pipeline stability. It is used by Data Engineers, DataOps, and administrators to detect and fix problems instantly.</a:t>
            </a:r>
          </a:p>
          <a:p>
            <a:pPr/>
            <a:r>
              <a:rPr b="1"/>
              <a:t>Audience:</a:t>
            </a:r>
            <a:r>
              <a:t> Data Engineers, Technical Leads, DevOps.</a:t>
            </a:r>
          </a:p>
          <a:p>
            <a:pPr/>
            <a:r>
              <a:rPr b="1"/>
              <a:t>Core Question:</a:t>
            </a:r>
            <a:r>
              <a:t> </a:t>
            </a:r>
            <a:r>
              <a:t>Is the pipeline working correctly and efficiently?</a:t>
            </a:r>
          </a:p>
          <a:p>
            <a:pPr/>
          </a:p>
          <a:p>
            <a:pPr/>
            <a:r>
              <a:t>Example of KPI</a:t>
            </a:r>
          </a:p>
          <a:p>
            <a:pPr/>
          </a:p>
          <a:p>
            <a:pPr>
              <a:defRPr u="sng"/>
            </a:pPr>
          </a:p>
          <a:p>
            <a:pPr lvl="1"/>
            <a:r>
              <a:rPr u="sng"/>
              <a:t>Job Success Rate: </a:t>
            </a:r>
            <a:r>
              <a:t>Percentage of successfully completed tasks over the last 24 hours.</a:t>
            </a:r>
          </a:p>
          <a:p>
            <a:pPr lvl="1"/>
            <a:r>
              <a:rPr u="sng"/>
              <a:t>Active Failures:</a:t>
            </a:r>
            <a:r>
              <a:t> A live counter of critical errors (e.g., "Ingestion job failed on primary table »). Maybe with alerts</a:t>
            </a:r>
          </a:p>
          <a:p>
            <a:pPr lvl="1"/>
            <a:r>
              <a:rPr u="sng"/>
              <a:t>Mean Time to Recovery (MTTR)</a:t>
            </a:r>
            <a:r>
              <a:t>: The average time it takes for an engineer to resolve a failed pipeline step.</a:t>
            </a:r>
          </a:p>
          <a:p>
            <a:pPr/>
            <a:r>
              <a:rPr u="sng"/>
              <a:t>Timeliness &amp; Freshness:</a:t>
            </a:r>
            <a:r>
              <a:t> refresh KPI</a:t>
            </a:r>
          </a:p>
          <a:p>
            <a:pPr lvl="1"/>
            <a:r>
              <a:rPr u="sng"/>
              <a:t>Pipeline Latency: </a:t>
            </a:r>
            <a:r>
              <a:t>Time elapsed between data creation at the source and its availability in the final analytical table (often measured in minutes).</a:t>
            </a:r>
          </a:p>
          <a:p>
            <a:pPr lvl="1"/>
            <a:r>
              <a:rPr u="sng"/>
              <a:t>Data Ingested Volume:</a:t>
            </a:r>
            <a:r>
              <a:t> The total number of rows or gigabytes loaded per day (used to detect if a source system has stopped sending data).</a:t>
            </a:r>
          </a:p>
          <a:p>
            <a:pPr lvl="1"/>
            <a:r>
              <a:rPr u="sng"/>
              <a:t>Average Run Time: </a:t>
            </a:r>
            <a:r>
              <a:t>The time taken by key transformation jobs (e.g., "Monthly Aggregation took 45 minutes").</a:t>
            </a:r>
          </a:p>
          <a:p>
            <a:pPr lvl="1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vernance Dashboard"/>
          <p:cNvSpPr txBox="1"/>
          <p:nvPr>
            <p:ph type="body" sz="quarter" idx="4294967295"/>
          </p:nvPr>
        </p:nvSpPr>
        <p:spPr>
          <a:xfrm>
            <a:off x="806198" y="210959"/>
            <a:ext cx="9864916" cy="148953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Governance Dashboard</a:t>
            </a:r>
          </a:p>
        </p:txBody>
      </p:sp>
      <p:sp>
        <p:nvSpPr>
          <p:cNvPr id="450" name="Type 2: Governance Dashboard…"/>
          <p:cNvSpPr txBox="1"/>
          <p:nvPr/>
        </p:nvSpPr>
        <p:spPr>
          <a:xfrm>
            <a:off x="46759" y="1104132"/>
            <a:ext cx="12152513" cy="5196839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</a:p>
          <a:p>
            <a:pPr/>
            <a:r>
              <a:t>Type 2: Governance Dashboard </a:t>
            </a:r>
          </a:p>
          <a:p>
            <a:pPr/>
          </a:p>
          <a:p>
            <a:pPr/>
            <a:r>
              <a:t>This dashboard focuses on the </a:t>
            </a:r>
            <a:r>
              <a:rPr b="1"/>
              <a:t>intrinsic quality of the data</a:t>
            </a:r>
            <a:r>
              <a:t> itself. It measures trust and compliance, which is essential for C-suite and regulatory purposes. </a:t>
            </a:r>
          </a:p>
          <a:p>
            <a:pPr/>
            <a:r>
              <a:rPr b="1"/>
              <a:t>Audience:</a:t>
            </a:r>
            <a:r>
              <a:t> Data Owners, Business Analysts, Compliance Officers.</a:t>
            </a:r>
          </a:p>
          <a:p>
            <a:pPr/>
            <a:r>
              <a:rPr b="1"/>
              <a:t>Core Question:</a:t>
            </a:r>
            <a:r>
              <a:t> </a:t>
            </a:r>
            <a:r>
              <a:t>Can I trust this data for my financial reporting?</a:t>
            </a:r>
          </a:p>
          <a:p>
            <a:pPr/>
          </a:p>
          <a:p>
            <a:pPr/>
            <a:r>
              <a:t>Example of KPI</a:t>
            </a:r>
          </a:p>
          <a:p>
            <a:pPr/>
          </a:p>
          <a:p>
            <a:pPr/>
            <a:r>
              <a:rPr u="sng"/>
              <a:t>Completeness</a:t>
            </a:r>
            <a:r>
              <a:rPr b="1"/>
              <a:t>:</a:t>
            </a:r>
            <a:r>
              <a:t> Measures how much data is missing. (Like the percentage of rows where essential columns (like </a:t>
            </a:r>
            <a:r>
              <a:rPr sz="1300">
                <a:latin typeface="Courier"/>
                <a:ea typeface="Courier"/>
                <a:cs typeface="Courier"/>
                <a:sym typeface="Courier"/>
              </a:rPr>
              <a:t>customer_id</a:t>
            </a:r>
            <a:r>
              <a:t> or </a:t>
            </a:r>
            <a:r>
              <a:rPr sz="1300">
                <a:latin typeface="Courier"/>
                <a:ea typeface="Courier"/>
                <a:cs typeface="Courier"/>
                <a:sym typeface="Courier"/>
              </a:rPr>
              <a:t>revenue_amount</a:t>
            </a:r>
            <a:r>
              <a:t>) are NULL or blank.)</a:t>
            </a:r>
          </a:p>
          <a:p>
            <a:pPr lvl="1"/>
          </a:p>
          <a:p>
            <a:pPr/>
            <a:r>
              <a:rPr u="sng"/>
              <a:t>Validity</a:t>
            </a:r>
            <a:r>
              <a:rPr b="1"/>
              <a:t>:</a:t>
            </a:r>
            <a:r>
              <a:t> Ensures data adheres to defined format rules and constraints. (like Flagging instances where a date field contains a future date, an invalid entry).</a:t>
            </a:r>
          </a:p>
          <a:p>
            <a:pPr/>
            <a:r>
              <a:rPr u="sng"/>
              <a:t>Uniqueness</a:t>
            </a:r>
            <a:r>
              <a:rPr b="1"/>
              <a:t>:</a:t>
            </a:r>
            <a:r>
              <a:t> Guarantees no core records are duplicated.</a:t>
            </a:r>
          </a:p>
          <a:p>
            <a:pPr lvl="1"/>
          </a:p>
          <a:p>
            <a:pPr/>
            <a:r>
              <a:rPr u="sng"/>
              <a:t>Consistency</a:t>
            </a:r>
            <a:r>
              <a:rPr b="1"/>
              <a:t>:</a:t>
            </a:r>
            <a:r>
              <a:t> Verifies that data is synchronized and logical across different tables or systems. A good data mapping or data lineage can be part of this</a:t>
            </a:r>
          </a:p>
          <a:p>
            <a:pPr/>
          </a:p>
          <a:p>
            <a:pPr/>
            <a:r>
              <a:rPr u="sng"/>
              <a:t>Accuracy:</a:t>
            </a:r>
            <a:r>
              <a:t> Measures how well the data reflects the real-world truth. </a:t>
            </a:r>
          </a:p>
          <a:p>
            <a:pPr/>
          </a:p>
          <a:p>
            <a:pPr/>
            <a:r>
              <a:rPr u="sng"/>
              <a:t>Grant and access :</a:t>
            </a:r>
            <a:r>
              <a:t> who can see what in the dashboard</a:t>
            </a:r>
          </a:p>
          <a:p>
            <a:pPr lvl="1"/>
          </a:p>
          <a:p>
            <a:pPr lvl="1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21;p22"/>
          <p:cNvSpPr txBox="1"/>
          <p:nvPr>
            <p:ph type="sldNum" sz="quarter" idx="4294967295"/>
          </p:nvPr>
        </p:nvSpPr>
        <p:spPr>
          <a:xfrm>
            <a:off x="51259" y="6382696"/>
            <a:ext cx="440140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53" name="Google Shape;607;p8"/>
          <p:cNvSpPr txBox="1"/>
          <p:nvPr>
            <p:ph type="body" sz="quarter" idx="4294967295"/>
          </p:nvPr>
        </p:nvSpPr>
        <p:spPr>
          <a:xfrm>
            <a:off x="806198" y="695599"/>
            <a:ext cx="7698360" cy="174630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Know the quality of your data</a:t>
            </a:r>
          </a:p>
        </p:txBody>
      </p:sp>
      <p:pic>
        <p:nvPicPr>
          <p:cNvPr id="454" name="Capture d’écran 2025-10-03 à 09.52.52.png" descr="Capture d’écran 2025-10-03 à 09.52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3472" y="1777658"/>
            <a:ext cx="6646732" cy="46689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Deliverables session 5 :"/>
          <p:cNvSpPr txBox="1"/>
          <p:nvPr>
            <p:ph type="body" sz="half" idx="4294967295"/>
          </p:nvPr>
        </p:nvSpPr>
        <p:spPr>
          <a:xfrm>
            <a:off x="806198" y="695599"/>
            <a:ext cx="9864916" cy="2157394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Deliverables session 5 :</a:t>
            </a:r>
          </a:p>
        </p:txBody>
      </p:sp>
      <p:sp>
        <p:nvSpPr>
          <p:cNvPr id="368" name="The goal is to design, automate, and monitor end-to-end data pipelines that meet real-world business requirements, in 18 hours.…"/>
          <p:cNvSpPr txBox="1"/>
          <p:nvPr/>
        </p:nvSpPr>
        <p:spPr>
          <a:xfrm>
            <a:off x="896940" y="1706128"/>
            <a:ext cx="4053294" cy="7206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2 streamline dashboards : </a:t>
            </a:r>
          </a:p>
          <a:p>
            <a:pPr/>
            <a:r>
              <a:t>-powerpoint with screenshot of the two dashboard</a:t>
            </a:r>
          </a:p>
          <a:p>
            <a:pPr/>
            <a:r>
              <a:t>-2 python files for the streamline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21;p22"/>
          <p:cNvSpPr txBox="1"/>
          <p:nvPr>
            <p:ph type="sldNum" sz="quarter" idx="4294967295"/>
          </p:nvPr>
        </p:nvSpPr>
        <p:spPr>
          <a:xfrm>
            <a:off x="51259" y="6382696"/>
            <a:ext cx="440140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57" name="Google Shape;605;p8"/>
          <p:cNvSpPr/>
          <p:nvPr/>
        </p:nvSpPr>
        <p:spPr>
          <a:xfrm>
            <a:off x="352798" y="352798"/>
            <a:ext cx="4669504" cy="6151504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58" name="Google Shape;606;p8"/>
          <p:cNvSpPr/>
          <p:nvPr/>
        </p:nvSpPr>
        <p:spPr>
          <a:xfrm>
            <a:off x="4338399" y="695599"/>
            <a:ext cx="7500902" cy="5466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59" name="Google Shape;607;p8"/>
          <p:cNvSpPr txBox="1"/>
          <p:nvPr>
            <p:ph type="body" sz="quarter" idx="4294967295"/>
          </p:nvPr>
        </p:nvSpPr>
        <p:spPr>
          <a:xfrm>
            <a:off x="806198" y="695599"/>
            <a:ext cx="3282003" cy="174630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/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TABLE </a:t>
            </a:r>
          </a:p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OF CONTENT</a:t>
            </a:r>
          </a:p>
        </p:txBody>
      </p:sp>
      <p:sp>
        <p:nvSpPr>
          <p:cNvPr id="460" name="Google Shape;608;p8"/>
          <p:cNvSpPr txBox="1"/>
          <p:nvPr/>
        </p:nvSpPr>
        <p:spPr>
          <a:xfrm>
            <a:off x="4813999" y="1108265"/>
            <a:ext cx="6458702" cy="37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normAutofit fontScale="100000" lnSpcReduction="0"/>
          </a:bodyPr>
          <a:lstStyle/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C0C0C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Key takeaways from this class</a:t>
            </a:r>
            <a:endParaRPr sz="1600">
              <a:solidFill>
                <a:srgbClr val="00224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Why visualisation is the key ?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C0C0C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My top 3 visualization for high impact 	</a:t>
            </a:r>
            <a:endParaRPr>
              <a:solidFill>
                <a:srgbClr val="D6D6D6"/>
              </a:solidFill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C0C0C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Data quality and governance</a:t>
            </a:r>
            <a:endParaRPr>
              <a:solidFill>
                <a:srgbClr val="D6D6D6"/>
              </a:solidFill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Team work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152;p1"/>
          <p:cNvSpPr txBox="1"/>
          <p:nvPr/>
        </p:nvSpPr>
        <p:spPr>
          <a:xfrm>
            <a:off x="1265305" y="-42821"/>
            <a:ext cx="6216049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3rd query challenge</a:t>
            </a:r>
          </a:p>
        </p:txBody>
      </p:sp>
      <p:sp>
        <p:nvSpPr>
          <p:cNvPr id="463" name="There are 3 queries to solve (without chatGPT). These queries are inspired by my real interviews at…"/>
          <p:cNvSpPr txBox="1"/>
          <p:nvPr/>
        </p:nvSpPr>
        <p:spPr>
          <a:xfrm>
            <a:off x="245742" y="2053209"/>
            <a:ext cx="10226337" cy="642760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800"/>
            </a:pPr>
            <a:r>
              <a:t>There are 3 queries to solve (without chatGPT). These queries are inspired by my real interviews at </a:t>
            </a:r>
          </a:p>
          <a:p>
            <a:pPr>
              <a:defRPr sz="1800"/>
            </a:pPr>
            <a:r>
              <a:t>Google, Amazon &amp; Snowflake. </a:t>
            </a:r>
          </a:p>
        </p:txBody>
      </p:sp>
      <p:sp>
        <p:nvSpPr>
          <p:cNvPr id="464" name="The purpose is to have an approximate answer quite fast &amp; to understand the logic."/>
          <p:cNvSpPr txBox="1"/>
          <p:nvPr/>
        </p:nvSpPr>
        <p:spPr>
          <a:xfrm>
            <a:off x="252104" y="3107620"/>
            <a:ext cx="8541974" cy="376060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/>
            </a:lvl1pPr>
          </a:lstStyle>
          <a:p>
            <a:pPr/>
            <a:r>
              <a:t>The purpose is to have an approximate answer quite fast &amp; to understand the logic.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152;p1"/>
          <p:cNvSpPr txBox="1"/>
          <p:nvPr/>
        </p:nvSpPr>
        <p:spPr>
          <a:xfrm>
            <a:off x="1265305" y="-42821"/>
            <a:ext cx="6216049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3rd query challenge</a:t>
            </a:r>
          </a:p>
        </p:txBody>
      </p:sp>
      <p:sp>
        <p:nvSpPr>
          <p:cNvPr id="467" name="Google Shape;152;p1"/>
          <p:cNvSpPr txBox="1"/>
          <p:nvPr/>
        </p:nvSpPr>
        <p:spPr>
          <a:xfrm>
            <a:off x="660211" y="2596545"/>
            <a:ext cx="3187361" cy="832385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For each restaurant give the name of the restaurant, the name of the chef, the number of  stars, the min the max and the average price of the menu</a:t>
            </a:r>
          </a:p>
        </p:txBody>
      </p:sp>
      <p:pic>
        <p:nvPicPr>
          <p:cNvPr id="468" name="Capture d’écran 2025-09-27 à 18.39.05.png" descr="Capture d’écran 2025-09-27 à 18.39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6007" y="1623260"/>
            <a:ext cx="6610292" cy="340072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21;p22"/>
          <p:cNvSpPr txBox="1"/>
          <p:nvPr>
            <p:ph type="sldNum" sz="quarter" idx="4294967295"/>
          </p:nvPr>
        </p:nvSpPr>
        <p:spPr>
          <a:xfrm>
            <a:off x="51259" y="6382694"/>
            <a:ext cx="348319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1" name="Google Shape;605;p8"/>
          <p:cNvSpPr/>
          <p:nvPr/>
        </p:nvSpPr>
        <p:spPr>
          <a:xfrm>
            <a:off x="352798" y="352798"/>
            <a:ext cx="4669504" cy="6151504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72" name="Google Shape;606;p8"/>
          <p:cNvSpPr/>
          <p:nvPr/>
        </p:nvSpPr>
        <p:spPr>
          <a:xfrm>
            <a:off x="4338399" y="695599"/>
            <a:ext cx="7500902" cy="5466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73" name="Google Shape;607;p8"/>
          <p:cNvSpPr txBox="1"/>
          <p:nvPr>
            <p:ph type="body" sz="quarter" idx="4294967295"/>
          </p:nvPr>
        </p:nvSpPr>
        <p:spPr>
          <a:xfrm>
            <a:off x="806198" y="695599"/>
            <a:ext cx="3282003" cy="174630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/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TABLE </a:t>
            </a:r>
          </a:p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OF CONTENT</a:t>
            </a:r>
          </a:p>
        </p:txBody>
      </p:sp>
      <p:sp>
        <p:nvSpPr>
          <p:cNvPr id="374" name="Google Shape;608;p8"/>
          <p:cNvSpPr txBox="1"/>
          <p:nvPr/>
        </p:nvSpPr>
        <p:spPr>
          <a:xfrm>
            <a:off x="4813999" y="1108265"/>
            <a:ext cx="6458702" cy="37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normAutofit fontScale="100000" lnSpcReduction="0"/>
          </a:bodyPr>
          <a:lstStyle/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Key takeaways from this class</a:t>
            </a:r>
            <a:endParaRPr sz="1600">
              <a:solidFill>
                <a:srgbClr val="00224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Why visualisation is the key ?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My top 3 visualization for high impact </a:t>
            </a:r>
            <a:r>
              <a:t>	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Data quality and governance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Team work</a:t>
            </a:r>
            <a:r>
              <a:rPr>
                <a:solidFill>
                  <a:srgbClr val="0E143D"/>
                </a:solidFill>
              </a:rPr>
              <a:t>				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21;p22"/>
          <p:cNvSpPr txBox="1"/>
          <p:nvPr>
            <p:ph type="sldNum" sz="quarter" idx="4294967295"/>
          </p:nvPr>
        </p:nvSpPr>
        <p:spPr>
          <a:xfrm>
            <a:off x="51259" y="6382694"/>
            <a:ext cx="348319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7" name="Google Shape;605;p8"/>
          <p:cNvSpPr/>
          <p:nvPr/>
        </p:nvSpPr>
        <p:spPr>
          <a:xfrm>
            <a:off x="352798" y="352798"/>
            <a:ext cx="4669504" cy="6151504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78" name="Google Shape;606;p8"/>
          <p:cNvSpPr/>
          <p:nvPr/>
        </p:nvSpPr>
        <p:spPr>
          <a:xfrm>
            <a:off x="4338399" y="695599"/>
            <a:ext cx="7500902" cy="5466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aphicFrame>
        <p:nvGraphicFramePr>
          <p:cNvPr id="379" name="Tableau 1"/>
          <p:cNvGraphicFramePr/>
          <p:nvPr/>
        </p:nvGraphicFramePr>
        <p:xfrm>
          <a:off x="5010097" y="1452562"/>
          <a:ext cx="4775201" cy="39624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{33BA23B1-9221-436E-865A-0063620EA4FD}</a:tableStyleId>
              </a:tblPr>
              <a:tblGrid>
                <a:gridCol w="1191418"/>
                <a:gridCol w="1191418"/>
                <a:gridCol w="1191418"/>
                <a:gridCol w="1191418"/>
              </a:tblGrid>
              <a:tr h="790575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3F3F3"/>
                          </a:solidFill>
                        </a:rPr>
                        <a:t>Session number </a:t>
                      </a: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E143D"/>
                      </a:solidFill>
                      <a:miter lim="400000"/>
                    </a:lnL>
                    <a:lnT w="25400">
                      <a:solidFill>
                        <a:srgbClr val="0E143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/>
                      </a:pP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E143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/>
                      </a:pP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E143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/>
                      </a:pP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E143D"/>
                      </a:solidFill>
                      <a:miter lim="400000"/>
                    </a:lnR>
                    <a:lnT w="25400">
                      <a:solidFill>
                        <a:srgbClr val="0E143D"/>
                      </a:solidFill>
                      <a:miter lim="400000"/>
                    </a:lnT>
                  </a:tcPr>
                </a:tc>
              </a:tr>
              <a:tr h="790575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3F3F3"/>
                          </a:solidFill>
                        </a:rPr>
                        <a:t>1</a:t>
                      </a: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E143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Lakehouse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ETL, ELT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OLAP, OLTP</a:t>
                      </a: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E143D"/>
                      </a:solidFill>
                      <a:miter lim="400000"/>
                    </a:lnR>
                  </a:tcPr>
                </a:tc>
              </a:tr>
              <a:tr h="790575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3F3F3"/>
                          </a:solidFill>
                        </a:rPr>
                        <a:t>2</a:t>
                      </a: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E143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Key pair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IAAS, PAAS, SAAS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Role based access policy</a:t>
                      </a: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E143D"/>
                      </a:solidFill>
                      <a:miter lim="400000"/>
                    </a:lnR>
                  </a:tcPr>
                </a:tc>
              </a:tr>
              <a:tr h="790575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3F3F3"/>
                          </a:solidFill>
                        </a:rPr>
                        <a:t>3</a:t>
                      </a: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E143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 Kafka : Parallel processing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Kafka Topic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Kafka Partition</a:t>
                      </a: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E143D"/>
                      </a:solidFill>
                      <a:miter lim="400000"/>
                    </a:lnR>
                  </a:tcPr>
                </a:tc>
              </a:tr>
              <a:tr h="790575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3F3F3"/>
                          </a:solidFill>
                        </a:rPr>
                        <a:t>4</a:t>
                      </a: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E143D"/>
                      </a:solidFill>
                      <a:miter lim="400000"/>
                    </a:lnL>
                    <a:lnB w="25400">
                      <a:solidFill>
                        <a:srgbClr val="0E143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Automation</a:t>
                      </a:r>
                    </a:p>
                  </a:txBody>
                  <a:tcPr marL="0" marR="0" marT="0" marB="0" anchor="t" anchorCtr="0" horzOverflow="overflow">
                    <a:lnB w="25400">
                      <a:solidFill>
                        <a:srgbClr val="0E143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Orchestration</a:t>
                      </a:r>
                    </a:p>
                  </a:txBody>
                  <a:tcPr marL="0" marR="0" marT="0" marB="0" anchor="t" anchorCtr="0" horzOverflow="overflow">
                    <a:lnB w="25400">
                      <a:solidFill>
                        <a:srgbClr val="0E143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CDC</a:t>
                      </a: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E143D"/>
                      </a:solidFill>
                      <a:miter lim="400000"/>
                    </a:lnR>
                    <a:lnB w="25400">
                      <a:solidFill>
                        <a:srgbClr val="0E143D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80" name="Google Shape;607;p8"/>
          <p:cNvSpPr txBox="1"/>
          <p:nvPr>
            <p:ph type="body" sz="quarter" idx="4294967295"/>
          </p:nvPr>
        </p:nvSpPr>
        <p:spPr>
          <a:xfrm>
            <a:off x="806198" y="695599"/>
            <a:ext cx="3282003" cy="174630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Definition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21;p22"/>
          <p:cNvSpPr txBox="1"/>
          <p:nvPr>
            <p:ph type="sldNum" sz="quarter" idx="4294967295"/>
          </p:nvPr>
        </p:nvSpPr>
        <p:spPr>
          <a:xfrm>
            <a:off x="51259" y="6382694"/>
            <a:ext cx="348319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83" name="Google Shape;605;p8"/>
          <p:cNvSpPr/>
          <p:nvPr/>
        </p:nvSpPr>
        <p:spPr>
          <a:xfrm>
            <a:off x="352798" y="352798"/>
            <a:ext cx="4669504" cy="6151504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84" name="Google Shape;606;p8"/>
          <p:cNvSpPr/>
          <p:nvPr/>
        </p:nvSpPr>
        <p:spPr>
          <a:xfrm>
            <a:off x="4338399" y="695599"/>
            <a:ext cx="7500902" cy="5466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graphicFrame>
        <p:nvGraphicFramePr>
          <p:cNvPr id="385" name="Tableau 1"/>
          <p:cNvGraphicFramePr/>
          <p:nvPr/>
        </p:nvGraphicFramePr>
        <p:xfrm>
          <a:off x="5010097" y="1452562"/>
          <a:ext cx="4775201" cy="39624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{33BA23B1-9221-436E-865A-0063620EA4FD}</a:tableStyleId>
              </a:tblPr>
              <a:tblGrid>
                <a:gridCol w="1191418"/>
                <a:gridCol w="1191418"/>
                <a:gridCol w="1191418"/>
                <a:gridCol w="1191418"/>
              </a:tblGrid>
              <a:tr h="790575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3F3F3"/>
                          </a:solidFill>
                        </a:rPr>
                        <a:t>Session number </a:t>
                      </a: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E143D"/>
                      </a:solidFill>
                      <a:miter lim="400000"/>
                    </a:lnL>
                    <a:lnT w="25400">
                      <a:solidFill>
                        <a:srgbClr val="0E143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/>
                      </a:pP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E143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/>
                      </a:pPr>
                    </a:p>
                  </a:txBody>
                  <a:tcPr marL="0" marR="0" marT="0" marB="0" anchor="t" anchorCtr="0" horzOverflow="overflow">
                    <a:lnT w="25400">
                      <a:solidFill>
                        <a:srgbClr val="0E143D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400"/>
                      </a:pP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E143D"/>
                      </a:solidFill>
                      <a:miter lim="400000"/>
                    </a:lnR>
                    <a:lnT w="25400">
                      <a:solidFill>
                        <a:srgbClr val="0E143D"/>
                      </a:solidFill>
                      <a:miter lim="400000"/>
                    </a:lnT>
                  </a:tcPr>
                </a:tc>
              </a:tr>
              <a:tr h="790575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3F3F3"/>
                          </a:solidFill>
                        </a:rPr>
                        <a:t>1</a:t>
                      </a: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E143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Snowflake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Fivetran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AWS Glue</a:t>
                      </a: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E143D"/>
                      </a:solidFill>
                      <a:miter lim="400000"/>
                    </a:lnR>
                  </a:tcPr>
                </a:tc>
              </a:tr>
              <a:tr h="790575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3F3F3"/>
                          </a:solidFill>
                        </a:rPr>
                        <a:t>2</a:t>
                      </a: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E143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AWS S3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Azure data factory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Google Big query</a:t>
                      </a: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E143D"/>
                      </a:solidFill>
                      <a:miter lim="400000"/>
                    </a:lnR>
                  </a:tcPr>
                </a:tc>
              </a:tr>
              <a:tr h="790575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3F3F3"/>
                          </a:solidFill>
                        </a:rPr>
                        <a:t>3</a:t>
                      </a: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E143D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Kafka 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Confluent</a:t>
                      </a:r>
                    </a:p>
                  </a:txBody>
                  <a:tcPr marL="0" marR="0" marT="0" marB="0" anchor="t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Docker</a:t>
                      </a: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E143D"/>
                      </a:solidFill>
                      <a:miter lim="400000"/>
                    </a:lnR>
                  </a:tcPr>
                </a:tc>
              </a:tr>
              <a:tr h="790575">
                <a:tc>
                  <a:txBody>
                    <a:bodyPr/>
                    <a:lstStyle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3F3F3"/>
                          </a:solidFill>
                        </a:rPr>
                        <a:t>4</a:t>
                      </a:r>
                    </a:p>
                  </a:txBody>
                  <a:tcPr marL="0" marR="0" marT="0" marB="0" anchor="t" anchorCtr="0" horzOverflow="overflow">
                    <a:lnL w="25400">
                      <a:solidFill>
                        <a:srgbClr val="0E143D"/>
                      </a:solidFill>
                      <a:miter lim="400000"/>
                    </a:lnL>
                    <a:lnB w="25400">
                      <a:solidFill>
                        <a:srgbClr val="0E143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Airflow</a:t>
                      </a:r>
                    </a:p>
                  </a:txBody>
                  <a:tcPr marL="0" marR="0" marT="0" marB="0" anchor="t" anchorCtr="0" horzOverflow="overflow">
                    <a:lnB w="25400">
                      <a:solidFill>
                        <a:srgbClr val="0E143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Dagster</a:t>
                      </a:r>
                    </a:p>
                  </a:txBody>
                  <a:tcPr marL="0" marR="0" marT="0" marB="0" anchor="t" anchorCtr="0" horzOverflow="overflow">
                    <a:lnB w="25400">
                      <a:solidFill>
                        <a:srgbClr val="0E143D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0E143D"/>
                          </a:solidFill>
                        </a:rPr>
                        <a:t>DBT</a:t>
                      </a:r>
                    </a:p>
                  </a:txBody>
                  <a:tcPr marL="0" marR="0" marT="0" marB="0" anchor="t" anchorCtr="0" horzOverflow="overflow">
                    <a:lnR w="25400">
                      <a:solidFill>
                        <a:srgbClr val="0E143D"/>
                      </a:solidFill>
                      <a:miter lim="400000"/>
                    </a:lnR>
                    <a:lnB w="25400">
                      <a:solidFill>
                        <a:srgbClr val="0E143D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86" name="Google Shape;607;p8"/>
          <p:cNvSpPr txBox="1"/>
          <p:nvPr>
            <p:ph type="body" sz="quarter" idx="4294967295"/>
          </p:nvPr>
        </p:nvSpPr>
        <p:spPr>
          <a:xfrm>
            <a:off x="806198" y="695599"/>
            <a:ext cx="3282003" cy="174630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Tools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al world"/>
          <p:cNvSpPr txBox="1"/>
          <p:nvPr>
            <p:ph type="body" sz="half" idx="4294967295"/>
          </p:nvPr>
        </p:nvSpPr>
        <p:spPr>
          <a:xfrm>
            <a:off x="806198" y="695599"/>
            <a:ext cx="9864916" cy="2157394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Real world </a:t>
            </a:r>
          </a:p>
        </p:txBody>
      </p:sp>
      <p:sp>
        <p:nvSpPr>
          <p:cNvPr id="389" name="The goal is to design, automate, and monitor end-to-end data pipelines that meet real-world business requirements, in 18 hours.…"/>
          <p:cNvSpPr txBox="1"/>
          <p:nvPr/>
        </p:nvSpPr>
        <p:spPr>
          <a:xfrm>
            <a:off x="1248541" y="3188553"/>
            <a:ext cx="1266226" cy="314223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Data Engineer</a:t>
            </a:r>
          </a:p>
        </p:txBody>
      </p:sp>
      <p:sp>
        <p:nvSpPr>
          <p:cNvPr id="390" name="The goal is to design, automate, and monitor end-to-end data pipelines that meet real-world business requirements, in 18 hours.…"/>
          <p:cNvSpPr txBox="1"/>
          <p:nvPr/>
        </p:nvSpPr>
        <p:spPr>
          <a:xfrm>
            <a:off x="3029016" y="3188553"/>
            <a:ext cx="3074959" cy="314223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Solution engineer / Solution architect </a:t>
            </a:r>
          </a:p>
        </p:txBody>
      </p:sp>
      <p:sp>
        <p:nvSpPr>
          <p:cNvPr id="391" name="The goal is to design, automate, and monitor end-to-end data pipelines that meet real-world business requirements, in 18 hours.…"/>
          <p:cNvSpPr txBox="1"/>
          <p:nvPr/>
        </p:nvSpPr>
        <p:spPr>
          <a:xfrm>
            <a:off x="6754085" y="3188553"/>
            <a:ext cx="1839128" cy="314223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Professional Services</a:t>
            </a:r>
          </a:p>
        </p:txBody>
      </p:sp>
      <p:sp>
        <p:nvSpPr>
          <p:cNvPr id="392" name="The goal is to design, automate, and monitor end-to-end data pipelines that meet real-world business requirements, in 18 hours.…"/>
          <p:cNvSpPr txBox="1"/>
          <p:nvPr/>
        </p:nvSpPr>
        <p:spPr>
          <a:xfrm>
            <a:off x="9351794" y="3188553"/>
            <a:ext cx="1226464" cy="314223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Data Scientist</a:t>
            </a:r>
          </a:p>
        </p:txBody>
      </p:sp>
      <p:sp>
        <p:nvSpPr>
          <p:cNvPr id="393" name="The goal is to design, automate, and monitor end-to-end data pipelines that meet real-world business requirements, in 18 hours.…"/>
          <p:cNvSpPr txBox="1"/>
          <p:nvPr/>
        </p:nvSpPr>
        <p:spPr>
          <a:xfrm>
            <a:off x="2342246" y="4128018"/>
            <a:ext cx="1256155" cy="314223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Data Steward </a:t>
            </a:r>
          </a:p>
        </p:txBody>
      </p:sp>
      <p:sp>
        <p:nvSpPr>
          <p:cNvPr id="394" name="The goal is to design, automate, and monitor end-to-end data pipelines that meet real-world business requirements, in 18 hours.…"/>
          <p:cNvSpPr txBox="1"/>
          <p:nvPr/>
        </p:nvSpPr>
        <p:spPr>
          <a:xfrm>
            <a:off x="4075207" y="4128018"/>
            <a:ext cx="1740504" cy="314223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Head of Architecture</a:t>
            </a:r>
          </a:p>
        </p:txBody>
      </p:sp>
      <p:sp>
        <p:nvSpPr>
          <p:cNvPr id="395" name="The goal is to design, automate, and monitor end-to-end data pipelines that meet real-world business requirements, in 18 hours.…"/>
          <p:cNvSpPr txBox="1"/>
          <p:nvPr/>
        </p:nvSpPr>
        <p:spPr>
          <a:xfrm>
            <a:off x="6292517" y="4128018"/>
            <a:ext cx="1671224" cy="314223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Full stack engineer </a:t>
            </a:r>
          </a:p>
        </p:txBody>
      </p:sp>
      <p:sp>
        <p:nvSpPr>
          <p:cNvPr id="396" name="The goal is to design, automate, and monitor end-to-end data pipelines that meet real-world business requirements, in 18 hours.…"/>
          <p:cNvSpPr txBox="1"/>
          <p:nvPr/>
        </p:nvSpPr>
        <p:spPr>
          <a:xfrm>
            <a:off x="8662160" y="4128018"/>
            <a:ext cx="979559" cy="314223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Consultant</a:t>
            </a:r>
          </a:p>
        </p:txBody>
      </p:sp>
      <p:sp>
        <p:nvSpPr>
          <p:cNvPr id="397" name="Ouvrier"/>
          <p:cNvSpPr/>
          <p:nvPr/>
        </p:nvSpPr>
        <p:spPr>
          <a:xfrm>
            <a:off x="8091365" y="1266271"/>
            <a:ext cx="684612" cy="1531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485" fill="norm" stroke="1" extrusionOk="0">
                <a:moveTo>
                  <a:pt x="10437" y="4"/>
                </a:moveTo>
                <a:cubicBezTo>
                  <a:pt x="10086" y="16"/>
                  <a:pt x="9890" y="53"/>
                  <a:pt x="9890" y="53"/>
                </a:cubicBezTo>
                <a:lnTo>
                  <a:pt x="9679" y="218"/>
                </a:lnTo>
                <a:cubicBezTo>
                  <a:pt x="9679" y="218"/>
                  <a:pt x="9475" y="209"/>
                  <a:pt x="9302" y="233"/>
                </a:cubicBezTo>
                <a:cubicBezTo>
                  <a:pt x="9123" y="277"/>
                  <a:pt x="8310" y="685"/>
                  <a:pt x="8077" y="979"/>
                </a:cubicBezTo>
                <a:cubicBezTo>
                  <a:pt x="7824" y="1007"/>
                  <a:pt x="6972" y="1066"/>
                  <a:pt x="6792" y="1100"/>
                </a:cubicBezTo>
                <a:cubicBezTo>
                  <a:pt x="6611" y="1134"/>
                  <a:pt x="6610" y="1188"/>
                  <a:pt x="6747" y="1207"/>
                </a:cubicBezTo>
                <a:cubicBezTo>
                  <a:pt x="6845" y="1222"/>
                  <a:pt x="7314" y="1289"/>
                  <a:pt x="7960" y="1382"/>
                </a:cubicBezTo>
                <a:lnTo>
                  <a:pt x="7768" y="1865"/>
                </a:lnTo>
                <a:cubicBezTo>
                  <a:pt x="7768" y="1865"/>
                  <a:pt x="7275" y="2061"/>
                  <a:pt x="7048" y="2209"/>
                </a:cubicBezTo>
                <a:cubicBezTo>
                  <a:pt x="6821" y="2357"/>
                  <a:pt x="7572" y="2389"/>
                  <a:pt x="7572" y="2389"/>
                </a:cubicBezTo>
                <a:cubicBezTo>
                  <a:pt x="7572" y="2389"/>
                  <a:pt x="7241" y="2949"/>
                  <a:pt x="7719" y="3113"/>
                </a:cubicBezTo>
                <a:cubicBezTo>
                  <a:pt x="7920" y="3182"/>
                  <a:pt x="8267" y="3252"/>
                  <a:pt x="8601" y="3308"/>
                </a:cubicBezTo>
                <a:cubicBezTo>
                  <a:pt x="8784" y="3339"/>
                  <a:pt x="8857" y="3435"/>
                  <a:pt x="8759" y="3510"/>
                </a:cubicBezTo>
                <a:cubicBezTo>
                  <a:pt x="8554" y="3667"/>
                  <a:pt x="8183" y="3908"/>
                  <a:pt x="7670" y="4063"/>
                </a:cubicBezTo>
                <a:cubicBezTo>
                  <a:pt x="6854" y="4309"/>
                  <a:pt x="6108" y="5696"/>
                  <a:pt x="6034" y="6631"/>
                </a:cubicBezTo>
                <a:cubicBezTo>
                  <a:pt x="5968" y="7473"/>
                  <a:pt x="5033" y="9443"/>
                  <a:pt x="5883" y="10219"/>
                </a:cubicBezTo>
                <a:cubicBezTo>
                  <a:pt x="5883" y="10220"/>
                  <a:pt x="5883" y="10221"/>
                  <a:pt x="5883" y="10221"/>
                </a:cubicBezTo>
                <a:cubicBezTo>
                  <a:pt x="5207" y="11118"/>
                  <a:pt x="5701" y="12224"/>
                  <a:pt x="4764" y="13705"/>
                </a:cubicBezTo>
                <a:cubicBezTo>
                  <a:pt x="3636" y="15488"/>
                  <a:pt x="3816" y="18602"/>
                  <a:pt x="3351" y="18952"/>
                </a:cubicBezTo>
                <a:cubicBezTo>
                  <a:pt x="3167" y="19090"/>
                  <a:pt x="3339" y="19405"/>
                  <a:pt x="3339" y="19406"/>
                </a:cubicBezTo>
                <a:cubicBezTo>
                  <a:pt x="3339" y="19406"/>
                  <a:pt x="2631" y="19652"/>
                  <a:pt x="1602" y="19882"/>
                </a:cubicBezTo>
                <a:cubicBezTo>
                  <a:pt x="1601" y="19882"/>
                  <a:pt x="1598" y="19882"/>
                  <a:pt x="1598" y="19882"/>
                </a:cubicBezTo>
                <a:cubicBezTo>
                  <a:pt x="73" y="19841"/>
                  <a:pt x="-63" y="20307"/>
                  <a:pt x="19" y="20574"/>
                </a:cubicBezTo>
                <a:cubicBezTo>
                  <a:pt x="46" y="20664"/>
                  <a:pt x="209" y="20734"/>
                  <a:pt x="411" y="20742"/>
                </a:cubicBezTo>
                <a:cubicBezTo>
                  <a:pt x="2676" y="20839"/>
                  <a:pt x="3841" y="20592"/>
                  <a:pt x="4278" y="20465"/>
                </a:cubicBezTo>
                <a:cubicBezTo>
                  <a:pt x="4366" y="20439"/>
                  <a:pt x="4482" y="20465"/>
                  <a:pt x="4485" y="20512"/>
                </a:cubicBezTo>
                <a:cubicBezTo>
                  <a:pt x="4488" y="20554"/>
                  <a:pt x="4556" y="20589"/>
                  <a:pt x="4651" y="20588"/>
                </a:cubicBezTo>
                <a:cubicBezTo>
                  <a:pt x="5744" y="20569"/>
                  <a:pt x="6439" y="20521"/>
                  <a:pt x="6852" y="20480"/>
                </a:cubicBezTo>
                <a:cubicBezTo>
                  <a:pt x="7148" y="20450"/>
                  <a:pt x="7357" y="20331"/>
                  <a:pt x="7353" y="20196"/>
                </a:cubicBezTo>
                <a:lnTo>
                  <a:pt x="7346" y="19841"/>
                </a:lnTo>
                <a:cubicBezTo>
                  <a:pt x="7344" y="19783"/>
                  <a:pt x="7387" y="19727"/>
                  <a:pt x="7467" y="19680"/>
                </a:cubicBezTo>
                <a:cubicBezTo>
                  <a:pt x="8229" y="19232"/>
                  <a:pt x="7793" y="18275"/>
                  <a:pt x="8073" y="16954"/>
                </a:cubicBezTo>
                <a:cubicBezTo>
                  <a:pt x="8368" y="15566"/>
                  <a:pt x="8492" y="15553"/>
                  <a:pt x="9570" y="13337"/>
                </a:cubicBezTo>
                <a:cubicBezTo>
                  <a:pt x="9573" y="13337"/>
                  <a:pt x="9574" y="13337"/>
                  <a:pt x="9577" y="13337"/>
                </a:cubicBezTo>
                <a:cubicBezTo>
                  <a:pt x="11043" y="14533"/>
                  <a:pt x="10440" y="15298"/>
                  <a:pt x="10636" y="15845"/>
                </a:cubicBezTo>
                <a:cubicBezTo>
                  <a:pt x="10833" y="16392"/>
                  <a:pt x="11668" y="17106"/>
                  <a:pt x="11680" y="18966"/>
                </a:cubicBezTo>
                <a:cubicBezTo>
                  <a:pt x="11704" y="20495"/>
                  <a:pt x="11735" y="19812"/>
                  <a:pt x="12137" y="20330"/>
                </a:cubicBezTo>
                <a:cubicBezTo>
                  <a:pt x="12010" y="20446"/>
                  <a:pt x="11786" y="20561"/>
                  <a:pt x="11386" y="20672"/>
                </a:cubicBezTo>
                <a:cubicBezTo>
                  <a:pt x="10646" y="20876"/>
                  <a:pt x="10719" y="21130"/>
                  <a:pt x="10783" y="21288"/>
                </a:cubicBezTo>
                <a:cubicBezTo>
                  <a:pt x="10807" y="21346"/>
                  <a:pt x="10902" y="21392"/>
                  <a:pt x="11028" y="21408"/>
                </a:cubicBezTo>
                <a:cubicBezTo>
                  <a:pt x="12524" y="21592"/>
                  <a:pt x="13471" y="21410"/>
                  <a:pt x="14010" y="21253"/>
                </a:cubicBezTo>
                <a:cubicBezTo>
                  <a:pt x="14574" y="21089"/>
                  <a:pt x="14673" y="20619"/>
                  <a:pt x="14967" y="20477"/>
                </a:cubicBezTo>
                <a:cubicBezTo>
                  <a:pt x="15134" y="20396"/>
                  <a:pt x="15145" y="20200"/>
                  <a:pt x="15122" y="20045"/>
                </a:cubicBezTo>
                <a:cubicBezTo>
                  <a:pt x="15124" y="20044"/>
                  <a:pt x="15127" y="20043"/>
                  <a:pt x="15129" y="20043"/>
                </a:cubicBezTo>
                <a:cubicBezTo>
                  <a:pt x="15725" y="19650"/>
                  <a:pt x="15043" y="19524"/>
                  <a:pt x="15126" y="17446"/>
                </a:cubicBezTo>
                <a:cubicBezTo>
                  <a:pt x="15379" y="14690"/>
                  <a:pt x="14303" y="14379"/>
                  <a:pt x="14651" y="12819"/>
                </a:cubicBezTo>
                <a:cubicBezTo>
                  <a:pt x="14666" y="12752"/>
                  <a:pt x="14679" y="12685"/>
                  <a:pt x="14692" y="12621"/>
                </a:cubicBezTo>
                <a:cubicBezTo>
                  <a:pt x="14707" y="12548"/>
                  <a:pt x="14841" y="12494"/>
                  <a:pt x="15005" y="12492"/>
                </a:cubicBezTo>
                <a:cubicBezTo>
                  <a:pt x="15481" y="12485"/>
                  <a:pt x="15952" y="12451"/>
                  <a:pt x="16313" y="12371"/>
                </a:cubicBezTo>
                <a:cubicBezTo>
                  <a:pt x="16447" y="12341"/>
                  <a:pt x="16604" y="12381"/>
                  <a:pt x="16622" y="12448"/>
                </a:cubicBezTo>
                <a:cubicBezTo>
                  <a:pt x="16706" y="12755"/>
                  <a:pt x="16876" y="13159"/>
                  <a:pt x="16961" y="13451"/>
                </a:cubicBezTo>
                <a:cubicBezTo>
                  <a:pt x="17064" y="13804"/>
                  <a:pt x="17105" y="14178"/>
                  <a:pt x="17119" y="14334"/>
                </a:cubicBezTo>
                <a:cubicBezTo>
                  <a:pt x="17123" y="14374"/>
                  <a:pt x="17207" y="14404"/>
                  <a:pt x="17297" y="14399"/>
                </a:cubicBezTo>
                <a:lnTo>
                  <a:pt x="17538" y="14386"/>
                </a:lnTo>
                <a:lnTo>
                  <a:pt x="18133" y="14350"/>
                </a:lnTo>
                <a:cubicBezTo>
                  <a:pt x="18223" y="14345"/>
                  <a:pt x="18285" y="14308"/>
                  <a:pt x="18265" y="14268"/>
                </a:cubicBezTo>
                <a:cubicBezTo>
                  <a:pt x="18190" y="14116"/>
                  <a:pt x="18017" y="13748"/>
                  <a:pt x="17915" y="13396"/>
                </a:cubicBezTo>
                <a:cubicBezTo>
                  <a:pt x="17789" y="12962"/>
                  <a:pt x="17698" y="12269"/>
                  <a:pt x="17508" y="12040"/>
                </a:cubicBezTo>
                <a:cubicBezTo>
                  <a:pt x="17484" y="12011"/>
                  <a:pt x="17413" y="11995"/>
                  <a:pt x="17346" y="11999"/>
                </a:cubicBezTo>
                <a:lnTo>
                  <a:pt x="17338" y="11999"/>
                </a:lnTo>
                <a:lnTo>
                  <a:pt x="17206" y="11542"/>
                </a:lnTo>
                <a:cubicBezTo>
                  <a:pt x="17207" y="11541"/>
                  <a:pt x="17209" y="11541"/>
                  <a:pt x="17210" y="11540"/>
                </a:cubicBezTo>
                <a:cubicBezTo>
                  <a:pt x="17340" y="11529"/>
                  <a:pt x="17463" y="11514"/>
                  <a:pt x="17560" y="11497"/>
                </a:cubicBezTo>
                <a:cubicBezTo>
                  <a:pt x="17561" y="11496"/>
                  <a:pt x="17560" y="11495"/>
                  <a:pt x="17560" y="11495"/>
                </a:cubicBezTo>
                <a:cubicBezTo>
                  <a:pt x="17538" y="11368"/>
                  <a:pt x="17479" y="11143"/>
                  <a:pt x="17478" y="11139"/>
                </a:cubicBezTo>
                <a:cubicBezTo>
                  <a:pt x="17473" y="11138"/>
                  <a:pt x="17368" y="11117"/>
                  <a:pt x="17168" y="11102"/>
                </a:cubicBezTo>
                <a:cubicBezTo>
                  <a:pt x="17167" y="11101"/>
                  <a:pt x="17166" y="11101"/>
                  <a:pt x="17165" y="11100"/>
                </a:cubicBezTo>
                <a:cubicBezTo>
                  <a:pt x="17189" y="11034"/>
                  <a:pt x="17276" y="10886"/>
                  <a:pt x="17583" y="10868"/>
                </a:cubicBezTo>
                <a:cubicBezTo>
                  <a:pt x="17963" y="10846"/>
                  <a:pt x="18338" y="11016"/>
                  <a:pt x="18733" y="11129"/>
                </a:cubicBezTo>
                <a:cubicBezTo>
                  <a:pt x="18776" y="11141"/>
                  <a:pt x="18825" y="11121"/>
                  <a:pt x="18804" y="11100"/>
                </a:cubicBezTo>
                <a:cubicBezTo>
                  <a:pt x="18519" y="10819"/>
                  <a:pt x="18080" y="10648"/>
                  <a:pt x="17602" y="10550"/>
                </a:cubicBezTo>
                <a:cubicBezTo>
                  <a:pt x="17601" y="10550"/>
                  <a:pt x="17599" y="10549"/>
                  <a:pt x="17598" y="10549"/>
                </a:cubicBezTo>
                <a:cubicBezTo>
                  <a:pt x="17663" y="10303"/>
                  <a:pt x="17464" y="9517"/>
                  <a:pt x="18103" y="9308"/>
                </a:cubicBezTo>
                <a:cubicBezTo>
                  <a:pt x="18839" y="9068"/>
                  <a:pt x="21537" y="7448"/>
                  <a:pt x="21537" y="7251"/>
                </a:cubicBezTo>
                <a:cubicBezTo>
                  <a:pt x="21537" y="7054"/>
                  <a:pt x="20229" y="6631"/>
                  <a:pt x="20229" y="6631"/>
                </a:cubicBezTo>
                <a:cubicBezTo>
                  <a:pt x="20294" y="6574"/>
                  <a:pt x="20326" y="6523"/>
                  <a:pt x="20312" y="6485"/>
                </a:cubicBezTo>
                <a:cubicBezTo>
                  <a:pt x="20214" y="6223"/>
                  <a:pt x="19626" y="5918"/>
                  <a:pt x="19185" y="5939"/>
                </a:cubicBezTo>
                <a:cubicBezTo>
                  <a:pt x="19184" y="5938"/>
                  <a:pt x="19182" y="5939"/>
                  <a:pt x="19181" y="5939"/>
                </a:cubicBezTo>
                <a:cubicBezTo>
                  <a:pt x="18797" y="5597"/>
                  <a:pt x="15642" y="4020"/>
                  <a:pt x="14183" y="3607"/>
                </a:cubicBezTo>
                <a:cubicBezTo>
                  <a:pt x="14143" y="3594"/>
                  <a:pt x="14102" y="3582"/>
                  <a:pt x="14059" y="3574"/>
                </a:cubicBezTo>
                <a:cubicBezTo>
                  <a:pt x="13624" y="3489"/>
                  <a:pt x="13317" y="3433"/>
                  <a:pt x="13052" y="3397"/>
                </a:cubicBezTo>
                <a:cubicBezTo>
                  <a:pt x="12797" y="3363"/>
                  <a:pt x="12583" y="3286"/>
                  <a:pt x="12461" y="3181"/>
                </a:cubicBezTo>
                <a:cubicBezTo>
                  <a:pt x="12456" y="3177"/>
                  <a:pt x="12450" y="3173"/>
                  <a:pt x="12446" y="3169"/>
                </a:cubicBezTo>
                <a:cubicBezTo>
                  <a:pt x="12303" y="3044"/>
                  <a:pt x="12309" y="2897"/>
                  <a:pt x="12453" y="2772"/>
                </a:cubicBezTo>
                <a:cubicBezTo>
                  <a:pt x="12690" y="2568"/>
                  <a:pt x="12917" y="2300"/>
                  <a:pt x="13056" y="2118"/>
                </a:cubicBezTo>
                <a:cubicBezTo>
                  <a:pt x="13339" y="2159"/>
                  <a:pt x="13522" y="2185"/>
                  <a:pt x="13558" y="2191"/>
                </a:cubicBezTo>
                <a:cubicBezTo>
                  <a:pt x="13853" y="2237"/>
                  <a:pt x="13802" y="2072"/>
                  <a:pt x="13633" y="1918"/>
                </a:cubicBezTo>
                <a:cubicBezTo>
                  <a:pt x="14292" y="1088"/>
                  <a:pt x="13130" y="295"/>
                  <a:pt x="11903" y="102"/>
                </a:cubicBezTo>
                <a:cubicBezTo>
                  <a:pt x="11289" y="5"/>
                  <a:pt x="10787" y="-8"/>
                  <a:pt x="10437" y="4"/>
                </a:cubicBezTo>
                <a:close/>
                <a:moveTo>
                  <a:pt x="15977" y="6797"/>
                </a:moveTo>
                <a:cubicBezTo>
                  <a:pt x="16042" y="6794"/>
                  <a:pt x="16114" y="6797"/>
                  <a:pt x="16181" y="6809"/>
                </a:cubicBezTo>
                <a:cubicBezTo>
                  <a:pt x="16554" y="6879"/>
                  <a:pt x="16803" y="7031"/>
                  <a:pt x="16773" y="7075"/>
                </a:cubicBezTo>
                <a:cubicBezTo>
                  <a:pt x="16657" y="7240"/>
                  <a:pt x="17224" y="7430"/>
                  <a:pt x="17756" y="7512"/>
                </a:cubicBezTo>
                <a:cubicBezTo>
                  <a:pt x="17915" y="7536"/>
                  <a:pt x="18004" y="7610"/>
                  <a:pt x="17952" y="7681"/>
                </a:cubicBezTo>
                <a:cubicBezTo>
                  <a:pt x="17631" y="8127"/>
                  <a:pt x="17150" y="8671"/>
                  <a:pt x="17018" y="8819"/>
                </a:cubicBezTo>
                <a:cubicBezTo>
                  <a:pt x="16985" y="8843"/>
                  <a:pt x="16953" y="8866"/>
                  <a:pt x="16920" y="8890"/>
                </a:cubicBezTo>
                <a:lnTo>
                  <a:pt x="15687" y="9497"/>
                </a:lnTo>
                <a:cubicBezTo>
                  <a:pt x="15651" y="9514"/>
                  <a:pt x="15602" y="9525"/>
                  <a:pt x="15548" y="9527"/>
                </a:cubicBezTo>
                <a:cubicBezTo>
                  <a:pt x="15314" y="9533"/>
                  <a:pt x="15076" y="9544"/>
                  <a:pt x="14865" y="9554"/>
                </a:cubicBezTo>
                <a:cubicBezTo>
                  <a:pt x="14715" y="9561"/>
                  <a:pt x="14597" y="9497"/>
                  <a:pt x="14643" y="9433"/>
                </a:cubicBezTo>
                <a:cubicBezTo>
                  <a:pt x="15029" y="8890"/>
                  <a:pt x="15784" y="7709"/>
                  <a:pt x="15642" y="6982"/>
                </a:cubicBezTo>
                <a:cubicBezTo>
                  <a:pt x="15623" y="6885"/>
                  <a:pt x="15783" y="6809"/>
                  <a:pt x="15977" y="6797"/>
                </a:cubicBezTo>
                <a:close/>
              </a:path>
            </a:pathLst>
          </a:cu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98" name="Ouvrière"/>
          <p:cNvSpPr/>
          <p:nvPr/>
        </p:nvSpPr>
        <p:spPr>
          <a:xfrm>
            <a:off x="3413876" y="1270776"/>
            <a:ext cx="498851" cy="1522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9" h="21477" fill="norm" stroke="1" extrusionOk="0">
                <a:moveTo>
                  <a:pt x="10482" y="4"/>
                </a:moveTo>
                <a:cubicBezTo>
                  <a:pt x="10034" y="12"/>
                  <a:pt x="8391" y="117"/>
                  <a:pt x="7657" y="494"/>
                </a:cubicBezTo>
                <a:cubicBezTo>
                  <a:pt x="6848" y="911"/>
                  <a:pt x="6805" y="1175"/>
                  <a:pt x="6965" y="1602"/>
                </a:cubicBezTo>
                <a:cubicBezTo>
                  <a:pt x="6986" y="1656"/>
                  <a:pt x="6943" y="1710"/>
                  <a:pt x="6847" y="1754"/>
                </a:cubicBezTo>
                <a:lnTo>
                  <a:pt x="6817" y="1769"/>
                </a:lnTo>
                <a:cubicBezTo>
                  <a:pt x="6710" y="1819"/>
                  <a:pt x="6673" y="1881"/>
                  <a:pt x="6709" y="1940"/>
                </a:cubicBezTo>
                <a:cubicBezTo>
                  <a:pt x="6726" y="1968"/>
                  <a:pt x="6808" y="1986"/>
                  <a:pt x="6894" y="1981"/>
                </a:cubicBezTo>
                <a:lnTo>
                  <a:pt x="7473" y="1944"/>
                </a:lnTo>
                <a:lnTo>
                  <a:pt x="7581" y="2118"/>
                </a:lnTo>
                <a:lnTo>
                  <a:pt x="7832" y="2103"/>
                </a:lnTo>
                <a:cubicBezTo>
                  <a:pt x="7743" y="2259"/>
                  <a:pt x="7638" y="2495"/>
                  <a:pt x="7698" y="2690"/>
                </a:cubicBezTo>
                <a:cubicBezTo>
                  <a:pt x="7809" y="3047"/>
                  <a:pt x="7636" y="3287"/>
                  <a:pt x="7370" y="3479"/>
                </a:cubicBezTo>
                <a:cubicBezTo>
                  <a:pt x="7088" y="3683"/>
                  <a:pt x="5823" y="3782"/>
                  <a:pt x="6212" y="4325"/>
                </a:cubicBezTo>
                <a:cubicBezTo>
                  <a:pt x="4592" y="4538"/>
                  <a:pt x="3452" y="5407"/>
                  <a:pt x="1941" y="6231"/>
                </a:cubicBezTo>
                <a:cubicBezTo>
                  <a:pt x="1754" y="6223"/>
                  <a:pt x="1529" y="6238"/>
                  <a:pt x="1362" y="6303"/>
                </a:cubicBezTo>
                <a:lnTo>
                  <a:pt x="721" y="6586"/>
                </a:lnTo>
                <a:cubicBezTo>
                  <a:pt x="618" y="6626"/>
                  <a:pt x="407" y="6753"/>
                  <a:pt x="572" y="6895"/>
                </a:cubicBezTo>
                <a:cubicBezTo>
                  <a:pt x="551" y="6904"/>
                  <a:pt x="357" y="7014"/>
                  <a:pt x="177" y="7118"/>
                </a:cubicBezTo>
                <a:cubicBezTo>
                  <a:pt x="-34" y="7241"/>
                  <a:pt x="-56" y="7388"/>
                  <a:pt x="111" y="7518"/>
                </a:cubicBezTo>
                <a:cubicBezTo>
                  <a:pt x="327" y="7686"/>
                  <a:pt x="668" y="7934"/>
                  <a:pt x="1090" y="8180"/>
                </a:cubicBezTo>
                <a:cubicBezTo>
                  <a:pt x="2003" y="8714"/>
                  <a:pt x="3229" y="9346"/>
                  <a:pt x="4105" y="9644"/>
                </a:cubicBezTo>
                <a:lnTo>
                  <a:pt x="4105" y="10365"/>
                </a:lnTo>
                <a:cubicBezTo>
                  <a:pt x="1836" y="10445"/>
                  <a:pt x="1003" y="11125"/>
                  <a:pt x="1003" y="11125"/>
                </a:cubicBezTo>
                <a:lnTo>
                  <a:pt x="1141" y="11154"/>
                </a:lnTo>
                <a:cubicBezTo>
                  <a:pt x="1141" y="11154"/>
                  <a:pt x="2132" y="10786"/>
                  <a:pt x="2638" y="10783"/>
                </a:cubicBezTo>
                <a:cubicBezTo>
                  <a:pt x="3291" y="10779"/>
                  <a:pt x="3382" y="11031"/>
                  <a:pt x="3382" y="11031"/>
                </a:cubicBezTo>
                <a:lnTo>
                  <a:pt x="3530" y="11033"/>
                </a:lnTo>
                <a:lnTo>
                  <a:pt x="3566" y="12038"/>
                </a:lnTo>
                <a:cubicBezTo>
                  <a:pt x="3470" y="12040"/>
                  <a:pt x="3395" y="12067"/>
                  <a:pt x="3397" y="12098"/>
                </a:cubicBezTo>
                <a:lnTo>
                  <a:pt x="3469" y="13414"/>
                </a:lnTo>
                <a:cubicBezTo>
                  <a:pt x="3469" y="13424"/>
                  <a:pt x="3464" y="13435"/>
                  <a:pt x="3464" y="13446"/>
                </a:cubicBezTo>
                <a:lnTo>
                  <a:pt x="3382" y="14216"/>
                </a:lnTo>
                <a:cubicBezTo>
                  <a:pt x="3375" y="14280"/>
                  <a:pt x="3535" y="14331"/>
                  <a:pt x="3730" y="14330"/>
                </a:cubicBezTo>
                <a:lnTo>
                  <a:pt x="4151" y="14328"/>
                </a:lnTo>
                <a:lnTo>
                  <a:pt x="4530" y="14326"/>
                </a:lnTo>
                <a:cubicBezTo>
                  <a:pt x="4724" y="14325"/>
                  <a:pt x="4881" y="14271"/>
                  <a:pt x="4868" y="14207"/>
                </a:cubicBezTo>
                <a:lnTo>
                  <a:pt x="4710" y="13414"/>
                </a:lnTo>
                <a:lnTo>
                  <a:pt x="4643" y="12103"/>
                </a:lnTo>
                <a:cubicBezTo>
                  <a:pt x="4700" y="12108"/>
                  <a:pt x="4756" y="12112"/>
                  <a:pt x="4817" y="12112"/>
                </a:cubicBezTo>
                <a:lnTo>
                  <a:pt x="5976" y="12112"/>
                </a:lnTo>
                <a:cubicBezTo>
                  <a:pt x="6536" y="13763"/>
                  <a:pt x="6792" y="14110"/>
                  <a:pt x="6750" y="14533"/>
                </a:cubicBezTo>
                <a:cubicBezTo>
                  <a:pt x="6690" y="15141"/>
                  <a:pt x="5987" y="15436"/>
                  <a:pt x="5545" y="15870"/>
                </a:cubicBezTo>
                <a:cubicBezTo>
                  <a:pt x="5143" y="16265"/>
                  <a:pt x="4985" y="16324"/>
                  <a:pt x="4740" y="16769"/>
                </a:cubicBezTo>
                <a:cubicBezTo>
                  <a:pt x="4190" y="17773"/>
                  <a:pt x="4340" y="18216"/>
                  <a:pt x="4340" y="19137"/>
                </a:cubicBezTo>
                <a:cubicBezTo>
                  <a:pt x="4199" y="19522"/>
                  <a:pt x="4274" y="19717"/>
                  <a:pt x="4274" y="19717"/>
                </a:cubicBezTo>
                <a:cubicBezTo>
                  <a:pt x="4368" y="19995"/>
                  <a:pt x="4617" y="19893"/>
                  <a:pt x="4535" y="19971"/>
                </a:cubicBezTo>
                <a:cubicBezTo>
                  <a:pt x="4269" y="20224"/>
                  <a:pt x="4429" y="20438"/>
                  <a:pt x="4340" y="20583"/>
                </a:cubicBezTo>
                <a:cubicBezTo>
                  <a:pt x="4240" y="20748"/>
                  <a:pt x="4364" y="20936"/>
                  <a:pt x="4340" y="20983"/>
                </a:cubicBezTo>
                <a:cubicBezTo>
                  <a:pt x="4340" y="20983"/>
                  <a:pt x="4384" y="21109"/>
                  <a:pt x="4740" y="21238"/>
                </a:cubicBezTo>
                <a:cubicBezTo>
                  <a:pt x="5157" y="21388"/>
                  <a:pt x="6901" y="21579"/>
                  <a:pt x="8616" y="21410"/>
                </a:cubicBezTo>
                <a:cubicBezTo>
                  <a:pt x="9573" y="21316"/>
                  <a:pt x="9262" y="21088"/>
                  <a:pt x="9262" y="20924"/>
                </a:cubicBezTo>
                <a:cubicBezTo>
                  <a:pt x="9262" y="20797"/>
                  <a:pt x="8777" y="20605"/>
                  <a:pt x="8729" y="20462"/>
                </a:cubicBezTo>
                <a:cubicBezTo>
                  <a:pt x="8662" y="20263"/>
                  <a:pt x="8662" y="20255"/>
                  <a:pt x="8452" y="20003"/>
                </a:cubicBezTo>
                <a:cubicBezTo>
                  <a:pt x="8358" y="19890"/>
                  <a:pt x="8447" y="19720"/>
                  <a:pt x="8673" y="19630"/>
                </a:cubicBezTo>
                <a:cubicBezTo>
                  <a:pt x="8793" y="19582"/>
                  <a:pt x="8893" y="19525"/>
                  <a:pt x="8893" y="19444"/>
                </a:cubicBezTo>
                <a:cubicBezTo>
                  <a:pt x="8893" y="19071"/>
                  <a:pt x="8716" y="18928"/>
                  <a:pt x="9231" y="17843"/>
                </a:cubicBezTo>
                <a:cubicBezTo>
                  <a:pt x="9398" y="17493"/>
                  <a:pt x="9563" y="17209"/>
                  <a:pt x="9831" y="16639"/>
                </a:cubicBezTo>
                <a:cubicBezTo>
                  <a:pt x="9933" y="16421"/>
                  <a:pt x="10283" y="15839"/>
                  <a:pt x="10503" y="15630"/>
                </a:cubicBezTo>
                <a:cubicBezTo>
                  <a:pt x="11512" y="14669"/>
                  <a:pt x="11887" y="13545"/>
                  <a:pt x="12148" y="12932"/>
                </a:cubicBezTo>
                <a:cubicBezTo>
                  <a:pt x="12172" y="12877"/>
                  <a:pt x="12414" y="12880"/>
                  <a:pt x="12430" y="12936"/>
                </a:cubicBezTo>
                <a:cubicBezTo>
                  <a:pt x="12780" y="14137"/>
                  <a:pt x="13727" y="15338"/>
                  <a:pt x="13281" y="16184"/>
                </a:cubicBezTo>
                <a:cubicBezTo>
                  <a:pt x="12690" y="17307"/>
                  <a:pt x="13044" y="19528"/>
                  <a:pt x="13158" y="19543"/>
                </a:cubicBezTo>
                <a:cubicBezTo>
                  <a:pt x="13176" y="19674"/>
                  <a:pt x="13757" y="19688"/>
                  <a:pt x="13620" y="19877"/>
                </a:cubicBezTo>
                <a:cubicBezTo>
                  <a:pt x="13329" y="20278"/>
                  <a:pt x="13681" y="20664"/>
                  <a:pt x="13681" y="20664"/>
                </a:cubicBezTo>
                <a:cubicBezTo>
                  <a:pt x="13681" y="20664"/>
                  <a:pt x="13666" y="20763"/>
                  <a:pt x="13656" y="20835"/>
                </a:cubicBezTo>
                <a:cubicBezTo>
                  <a:pt x="13649" y="20884"/>
                  <a:pt x="13740" y="20928"/>
                  <a:pt x="13881" y="20944"/>
                </a:cubicBezTo>
                <a:cubicBezTo>
                  <a:pt x="14272" y="20988"/>
                  <a:pt x="14917" y="20997"/>
                  <a:pt x="15691" y="21006"/>
                </a:cubicBezTo>
                <a:cubicBezTo>
                  <a:pt x="16612" y="21017"/>
                  <a:pt x="16505" y="21106"/>
                  <a:pt x="17911" y="21192"/>
                </a:cubicBezTo>
                <a:cubicBezTo>
                  <a:pt x="19317" y="21278"/>
                  <a:pt x="21435" y="21140"/>
                  <a:pt x="21489" y="21006"/>
                </a:cubicBezTo>
                <a:cubicBezTo>
                  <a:pt x="21544" y="20872"/>
                  <a:pt x="21403" y="20584"/>
                  <a:pt x="20510" y="20503"/>
                </a:cubicBezTo>
                <a:cubicBezTo>
                  <a:pt x="19862" y="20421"/>
                  <a:pt x="19211" y="20353"/>
                  <a:pt x="18890" y="20283"/>
                </a:cubicBezTo>
                <a:cubicBezTo>
                  <a:pt x="18569" y="20213"/>
                  <a:pt x="17923" y="19968"/>
                  <a:pt x="17537" y="19926"/>
                </a:cubicBezTo>
                <a:cubicBezTo>
                  <a:pt x="17436" y="19915"/>
                  <a:pt x="17738" y="19800"/>
                  <a:pt x="17655" y="19471"/>
                </a:cubicBezTo>
                <a:cubicBezTo>
                  <a:pt x="17565" y="19121"/>
                  <a:pt x="17504" y="18885"/>
                  <a:pt x="17403" y="17877"/>
                </a:cubicBezTo>
                <a:cubicBezTo>
                  <a:pt x="17380" y="17639"/>
                  <a:pt x="17098" y="16934"/>
                  <a:pt x="17701" y="15969"/>
                </a:cubicBezTo>
                <a:cubicBezTo>
                  <a:pt x="17936" y="15593"/>
                  <a:pt x="17842" y="14996"/>
                  <a:pt x="17906" y="14271"/>
                </a:cubicBezTo>
                <a:cubicBezTo>
                  <a:pt x="17989" y="13321"/>
                  <a:pt x="18057" y="12396"/>
                  <a:pt x="17588" y="11169"/>
                </a:cubicBezTo>
                <a:cubicBezTo>
                  <a:pt x="17224" y="10217"/>
                  <a:pt x="17134" y="9970"/>
                  <a:pt x="16655" y="9412"/>
                </a:cubicBezTo>
                <a:cubicBezTo>
                  <a:pt x="16766" y="9378"/>
                  <a:pt x="16824" y="9329"/>
                  <a:pt x="16804" y="9276"/>
                </a:cubicBezTo>
                <a:lnTo>
                  <a:pt x="16757" y="8801"/>
                </a:lnTo>
                <a:cubicBezTo>
                  <a:pt x="16757" y="8678"/>
                  <a:pt x="16332" y="8592"/>
                  <a:pt x="16076" y="8598"/>
                </a:cubicBezTo>
                <a:cubicBezTo>
                  <a:pt x="15789" y="8088"/>
                  <a:pt x="15665" y="7588"/>
                  <a:pt x="15860" y="7190"/>
                </a:cubicBezTo>
                <a:cubicBezTo>
                  <a:pt x="16004" y="6898"/>
                  <a:pt x="17124" y="6324"/>
                  <a:pt x="16563" y="5810"/>
                </a:cubicBezTo>
                <a:cubicBezTo>
                  <a:pt x="16060" y="5349"/>
                  <a:pt x="14538" y="4598"/>
                  <a:pt x="14086" y="4451"/>
                </a:cubicBezTo>
                <a:cubicBezTo>
                  <a:pt x="13990" y="4419"/>
                  <a:pt x="13854" y="4395"/>
                  <a:pt x="13702" y="4378"/>
                </a:cubicBezTo>
                <a:lnTo>
                  <a:pt x="13835" y="4375"/>
                </a:lnTo>
                <a:cubicBezTo>
                  <a:pt x="13835" y="4375"/>
                  <a:pt x="13193" y="4329"/>
                  <a:pt x="12979" y="4071"/>
                </a:cubicBezTo>
                <a:cubicBezTo>
                  <a:pt x="12827" y="3889"/>
                  <a:pt x="13287" y="3499"/>
                  <a:pt x="13502" y="3487"/>
                </a:cubicBezTo>
                <a:lnTo>
                  <a:pt x="14594" y="3481"/>
                </a:lnTo>
                <a:cubicBezTo>
                  <a:pt x="14898" y="3464"/>
                  <a:pt x="15186" y="3391"/>
                  <a:pt x="15230" y="3315"/>
                </a:cubicBezTo>
                <a:cubicBezTo>
                  <a:pt x="15299" y="3208"/>
                  <a:pt x="15225" y="3143"/>
                  <a:pt x="15281" y="3063"/>
                </a:cubicBezTo>
                <a:cubicBezTo>
                  <a:pt x="15451" y="2788"/>
                  <a:pt x="15312" y="2710"/>
                  <a:pt x="15353" y="2627"/>
                </a:cubicBezTo>
                <a:cubicBezTo>
                  <a:pt x="15820" y="2557"/>
                  <a:pt x="15884" y="2491"/>
                  <a:pt x="15794" y="2419"/>
                </a:cubicBezTo>
                <a:cubicBezTo>
                  <a:pt x="15727" y="2366"/>
                  <a:pt x="14872" y="2184"/>
                  <a:pt x="14866" y="2036"/>
                </a:cubicBezTo>
                <a:cubicBezTo>
                  <a:pt x="15026" y="1794"/>
                  <a:pt x="14994" y="1645"/>
                  <a:pt x="14871" y="1531"/>
                </a:cubicBezTo>
                <a:lnTo>
                  <a:pt x="15753" y="1482"/>
                </a:lnTo>
                <a:cubicBezTo>
                  <a:pt x="15870" y="1476"/>
                  <a:pt x="15910" y="1427"/>
                  <a:pt x="15819" y="1402"/>
                </a:cubicBezTo>
                <a:cubicBezTo>
                  <a:pt x="15690" y="1366"/>
                  <a:pt x="15532" y="1341"/>
                  <a:pt x="15363" y="1328"/>
                </a:cubicBezTo>
                <a:cubicBezTo>
                  <a:pt x="15144" y="1312"/>
                  <a:pt x="14898" y="1283"/>
                  <a:pt x="14804" y="1234"/>
                </a:cubicBezTo>
                <a:cubicBezTo>
                  <a:pt x="14642" y="1150"/>
                  <a:pt x="14402" y="722"/>
                  <a:pt x="13625" y="466"/>
                </a:cubicBezTo>
                <a:cubicBezTo>
                  <a:pt x="13071" y="283"/>
                  <a:pt x="12369" y="143"/>
                  <a:pt x="11856" y="153"/>
                </a:cubicBezTo>
                <a:cubicBezTo>
                  <a:pt x="11633" y="-21"/>
                  <a:pt x="10930" y="-4"/>
                  <a:pt x="10482" y="4"/>
                </a:cubicBezTo>
                <a:close/>
                <a:moveTo>
                  <a:pt x="5930" y="6548"/>
                </a:moveTo>
                <a:cubicBezTo>
                  <a:pt x="6039" y="6555"/>
                  <a:pt x="6140" y="6580"/>
                  <a:pt x="6186" y="6618"/>
                </a:cubicBezTo>
                <a:cubicBezTo>
                  <a:pt x="6367" y="6769"/>
                  <a:pt x="6586" y="7007"/>
                  <a:pt x="6806" y="7234"/>
                </a:cubicBezTo>
                <a:cubicBezTo>
                  <a:pt x="7264" y="7707"/>
                  <a:pt x="7616" y="7931"/>
                  <a:pt x="7370" y="8261"/>
                </a:cubicBezTo>
                <a:cubicBezTo>
                  <a:pt x="7183" y="8513"/>
                  <a:pt x="6811" y="8858"/>
                  <a:pt x="6811" y="8858"/>
                </a:cubicBezTo>
                <a:cubicBezTo>
                  <a:pt x="6133" y="8858"/>
                  <a:pt x="5842" y="8976"/>
                  <a:pt x="5807" y="8982"/>
                </a:cubicBezTo>
                <a:cubicBezTo>
                  <a:pt x="5454" y="9049"/>
                  <a:pt x="4889" y="9001"/>
                  <a:pt x="4628" y="8895"/>
                </a:cubicBezTo>
                <a:cubicBezTo>
                  <a:pt x="3966" y="8628"/>
                  <a:pt x="3934" y="8067"/>
                  <a:pt x="3541" y="7536"/>
                </a:cubicBezTo>
                <a:lnTo>
                  <a:pt x="4340" y="7206"/>
                </a:lnTo>
                <a:cubicBezTo>
                  <a:pt x="4497" y="7127"/>
                  <a:pt x="4533" y="7041"/>
                  <a:pt x="4479" y="6981"/>
                </a:cubicBezTo>
                <a:cubicBezTo>
                  <a:pt x="4980" y="6802"/>
                  <a:pt x="5361" y="6668"/>
                  <a:pt x="5612" y="6581"/>
                </a:cubicBezTo>
                <a:cubicBezTo>
                  <a:pt x="5699" y="6551"/>
                  <a:pt x="5820" y="6541"/>
                  <a:pt x="5930" y="6548"/>
                </a:cubicBezTo>
                <a:close/>
              </a:path>
            </a:pathLst>
          </a:cu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21;p22"/>
          <p:cNvSpPr txBox="1"/>
          <p:nvPr>
            <p:ph type="sldNum" sz="quarter" idx="4294967295"/>
          </p:nvPr>
        </p:nvSpPr>
        <p:spPr>
          <a:xfrm>
            <a:off x="51259" y="6382694"/>
            <a:ext cx="348319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01" name="Google Shape;605;p8"/>
          <p:cNvSpPr/>
          <p:nvPr/>
        </p:nvSpPr>
        <p:spPr>
          <a:xfrm>
            <a:off x="352798" y="352798"/>
            <a:ext cx="4669504" cy="6151504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02" name="Google Shape;606;p8"/>
          <p:cNvSpPr/>
          <p:nvPr/>
        </p:nvSpPr>
        <p:spPr>
          <a:xfrm>
            <a:off x="4338399" y="695599"/>
            <a:ext cx="7500902" cy="5466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03" name="Google Shape;607;p8"/>
          <p:cNvSpPr txBox="1"/>
          <p:nvPr>
            <p:ph type="body" sz="quarter" idx="4294967295"/>
          </p:nvPr>
        </p:nvSpPr>
        <p:spPr>
          <a:xfrm>
            <a:off x="806198" y="695599"/>
            <a:ext cx="3282003" cy="174630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/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TABLE </a:t>
            </a:r>
          </a:p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OF CONTENT</a:t>
            </a:r>
          </a:p>
        </p:txBody>
      </p:sp>
      <p:sp>
        <p:nvSpPr>
          <p:cNvPr id="404" name="Google Shape;608;p8"/>
          <p:cNvSpPr txBox="1"/>
          <p:nvPr/>
        </p:nvSpPr>
        <p:spPr>
          <a:xfrm>
            <a:off x="4813999" y="1108265"/>
            <a:ext cx="6458702" cy="37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normAutofit fontScale="100000" lnSpcReduction="0"/>
          </a:bodyPr>
          <a:lstStyle/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C0C0C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Key takeaways from this class</a:t>
            </a:r>
            <a:endParaRPr sz="1600">
              <a:solidFill>
                <a:srgbClr val="00224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Why visualisation is the key ?</a:t>
            </a:r>
            <a:endParaRPr>
              <a:solidFill>
                <a:srgbClr val="D6D6D6"/>
              </a:solidFill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My top 3 visualization for high impact </a:t>
            </a:r>
            <a:r>
              <a:t>	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Data quality and governance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Team work</a:t>
            </a:r>
            <a:r>
              <a:rPr>
                <a:solidFill>
                  <a:srgbClr val="0E143D"/>
                </a:solidFill>
              </a:rPr>
              <a:t>					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21;p22"/>
          <p:cNvSpPr txBox="1"/>
          <p:nvPr>
            <p:ph type="sldNum" sz="quarter" idx="4294967295"/>
          </p:nvPr>
        </p:nvSpPr>
        <p:spPr>
          <a:xfrm>
            <a:off x="51259" y="6382696"/>
            <a:ext cx="348319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07" name="Google Shape;236;g27b40488555_0_90"/>
          <p:cNvSpPr/>
          <p:nvPr/>
        </p:nvSpPr>
        <p:spPr>
          <a:xfrm>
            <a:off x="679786" y="596854"/>
            <a:ext cx="10394700" cy="5175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08" name="Live Demo"/>
          <p:cNvSpPr txBox="1"/>
          <p:nvPr/>
        </p:nvSpPr>
        <p:spPr>
          <a:xfrm>
            <a:off x="5387444" y="698494"/>
            <a:ext cx="979385" cy="314223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Live Demo</a:t>
            </a:r>
          </a:p>
        </p:txBody>
      </p:sp>
      <p:pic>
        <p:nvPicPr>
          <p:cNvPr id="409" name="Google Shape;6357;p348" descr="Google Shape;6357;p3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0437" y="1242851"/>
            <a:ext cx="8491126" cy="5154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ools"/>
          <p:cNvSpPr txBox="1"/>
          <p:nvPr>
            <p:ph type="body" sz="quarter" idx="4294967295"/>
          </p:nvPr>
        </p:nvSpPr>
        <p:spPr>
          <a:xfrm>
            <a:off x="806198" y="695599"/>
            <a:ext cx="9864916" cy="86406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Tools</a:t>
            </a:r>
          </a:p>
        </p:txBody>
      </p:sp>
      <p:pic>
        <p:nvPicPr>
          <p:cNvPr id="412" name="Capture d’écran 2025-10-03 à 09.42.15.png" descr="Capture d’écran 2025-10-03 à 09.42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9550" y="2216150"/>
            <a:ext cx="6692901" cy="242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Artefact">
  <a:themeElements>
    <a:clrScheme name="Artefact">
      <a:dk1>
        <a:srgbClr val="0E143D"/>
      </a:dk1>
      <a:lt1>
        <a:srgbClr val="F3F3F3"/>
      </a:lt1>
      <a:dk2>
        <a:srgbClr val="A7A7A7"/>
      </a:dk2>
      <a:lt2>
        <a:srgbClr val="535353"/>
      </a:lt2>
      <a:accent1>
        <a:srgbClr val="65B9EA"/>
      </a:accent1>
      <a:accent2>
        <a:srgbClr val="F59C7C"/>
      </a:accent2>
      <a:accent3>
        <a:srgbClr val="F04556"/>
      </a:accent3>
      <a:accent4>
        <a:srgbClr val="F6E2C7"/>
      </a:accent4>
      <a:accent5>
        <a:srgbClr val="57C7DB"/>
      </a:accent5>
      <a:accent6>
        <a:srgbClr val="5E8BC6"/>
      </a:accent6>
      <a:hlink>
        <a:srgbClr val="0000FF"/>
      </a:hlink>
      <a:folHlink>
        <a:srgbClr val="FF00FF"/>
      </a:folHlink>
    </a:clrScheme>
    <a:fontScheme name="Artefac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Artefac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F3F3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E143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E143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Artefact">
  <a:themeElements>
    <a:clrScheme name="Artefac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5B9EA"/>
      </a:accent1>
      <a:accent2>
        <a:srgbClr val="F59C7C"/>
      </a:accent2>
      <a:accent3>
        <a:srgbClr val="F04556"/>
      </a:accent3>
      <a:accent4>
        <a:srgbClr val="F6E2C7"/>
      </a:accent4>
      <a:accent5>
        <a:srgbClr val="57C7DB"/>
      </a:accent5>
      <a:accent6>
        <a:srgbClr val="5E8BC6"/>
      </a:accent6>
      <a:hlink>
        <a:srgbClr val="0000FF"/>
      </a:hlink>
      <a:folHlink>
        <a:srgbClr val="FF00FF"/>
      </a:folHlink>
    </a:clrScheme>
    <a:fontScheme name="Artefac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Artefac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F3F3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E143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E143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